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86" r:id="rId4"/>
    <p:sldId id="288" r:id="rId5"/>
    <p:sldId id="289" r:id="rId6"/>
    <p:sldId id="257" r:id="rId7"/>
    <p:sldId id="290" r:id="rId8"/>
    <p:sldId id="259" r:id="rId9"/>
    <p:sldId id="260" r:id="rId10"/>
    <p:sldId id="261" r:id="rId11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9640;&#39536;\Desktop\ATP&#26816;&#27979;&#35013;&#32622;\4&#12289;&#24320;&#21457;&#37096;&#20998;\&#25968;&#25454;&#22788;&#29702;\excel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000" dirty="0"/>
              <a:t>电压波形曲线</a:t>
            </a:r>
            <a:endParaRPr lang="en-US" sz="2000" dirty="0"/>
          </a:p>
        </c:rich>
      </c:tx>
      <c:layout>
        <c:manualLayout>
          <c:xMode val="edge"/>
          <c:yMode val="edge"/>
          <c:x val="0.46391806460932083"/>
          <c:y val="1.8953856096679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电压（V）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data!$A$2:$A$286</c:f>
              <c:numCache>
                <c:formatCode>General</c:formatCode>
                <c:ptCount val="285"/>
                <c:pt idx="0">
                  <c:v>4.4641109999999999</c:v>
                </c:pt>
                <c:pt idx="1">
                  <c:v>4.9987789999999999</c:v>
                </c:pt>
                <c:pt idx="2">
                  <c:v>4.9987789999999999</c:v>
                </c:pt>
                <c:pt idx="3">
                  <c:v>4.9987789999999999</c:v>
                </c:pt>
                <c:pt idx="4">
                  <c:v>4.9987789999999999</c:v>
                </c:pt>
                <c:pt idx="5">
                  <c:v>4.9987789999999999</c:v>
                </c:pt>
                <c:pt idx="6">
                  <c:v>4.9987789999999999</c:v>
                </c:pt>
                <c:pt idx="7">
                  <c:v>4.9987789999999999</c:v>
                </c:pt>
                <c:pt idx="8">
                  <c:v>4.9987789999999999</c:v>
                </c:pt>
                <c:pt idx="9">
                  <c:v>4.9987789999999999</c:v>
                </c:pt>
                <c:pt idx="10">
                  <c:v>4.9987789999999999</c:v>
                </c:pt>
                <c:pt idx="11">
                  <c:v>4.9987789999999999</c:v>
                </c:pt>
                <c:pt idx="12">
                  <c:v>4.9987789999999999</c:v>
                </c:pt>
                <c:pt idx="13">
                  <c:v>4.9987789999999999</c:v>
                </c:pt>
                <c:pt idx="14">
                  <c:v>4.9987789999999999</c:v>
                </c:pt>
                <c:pt idx="15">
                  <c:v>4.9987789999999999</c:v>
                </c:pt>
                <c:pt idx="16">
                  <c:v>4.9987789999999999</c:v>
                </c:pt>
                <c:pt idx="17">
                  <c:v>4.9987789999999999</c:v>
                </c:pt>
                <c:pt idx="18">
                  <c:v>4.9987789999999999</c:v>
                </c:pt>
                <c:pt idx="19">
                  <c:v>4.9987789999999999</c:v>
                </c:pt>
                <c:pt idx="20">
                  <c:v>4.9987789999999999</c:v>
                </c:pt>
                <c:pt idx="21">
                  <c:v>4.9987789999999999</c:v>
                </c:pt>
                <c:pt idx="22">
                  <c:v>4.9987789999999999</c:v>
                </c:pt>
                <c:pt idx="23">
                  <c:v>4.9987789999999999</c:v>
                </c:pt>
                <c:pt idx="24">
                  <c:v>4.9987789999999999</c:v>
                </c:pt>
                <c:pt idx="25">
                  <c:v>4.9987789999999999</c:v>
                </c:pt>
                <c:pt idx="26">
                  <c:v>4.9987789999999999</c:v>
                </c:pt>
                <c:pt idx="27">
                  <c:v>4.9987789999999999</c:v>
                </c:pt>
                <c:pt idx="28">
                  <c:v>4.9987789999999999</c:v>
                </c:pt>
                <c:pt idx="29">
                  <c:v>4.9987789999999999</c:v>
                </c:pt>
                <c:pt idx="30">
                  <c:v>4.9414059999999997</c:v>
                </c:pt>
                <c:pt idx="31">
                  <c:v>4.9987789999999999</c:v>
                </c:pt>
                <c:pt idx="32">
                  <c:v>4.9084469999999998</c:v>
                </c:pt>
                <c:pt idx="33">
                  <c:v>4.9389649999999996</c:v>
                </c:pt>
                <c:pt idx="34">
                  <c:v>4.9169919999999996</c:v>
                </c:pt>
                <c:pt idx="35">
                  <c:v>4.9023440000000003</c:v>
                </c:pt>
                <c:pt idx="36">
                  <c:v>4.8583980000000002</c:v>
                </c:pt>
                <c:pt idx="37">
                  <c:v>4.7583010000000003</c:v>
                </c:pt>
                <c:pt idx="38">
                  <c:v>4.765625</c:v>
                </c:pt>
                <c:pt idx="39">
                  <c:v>4.7375489999999996</c:v>
                </c:pt>
                <c:pt idx="40">
                  <c:v>4.7351070000000002</c:v>
                </c:pt>
                <c:pt idx="41">
                  <c:v>4.7070309999999997</c:v>
                </c:pt>
                <c:pt idx="42">
                  <c:v>4.6301269999999999</c:v>
                </c:pt>
                <c:pt idx="43">
                  <c:v>4.7192379999999998</c:v>
                </c:pt>
                <c:pt idx="44">
                  <c:v>4.7229000000000001</c:v>
                </c:pt>
                <c:pt idx="45">
                  <c:v>4.7021480000000002</c:v>
                </c:pt>
                <c:pt idx="46">
                  <c:v>4.7058109999999997</c:v>
                </c:pt>
                <c:pt idx="47">
                  <c:v>4.6911620000000003</c:v>
                </c:pt>
                <c:pt idx="48">
                  <c:v>4.7387699999999997</c:v>
                </c:pt>
                <c:pt idx="49">
                  <c:v>4.7692870000000003</c:v>
                </c:pt>
                <c:pt idx="50">
                  <c:v>4.7705080000000004</c:v>
                </c:pt>
                <c:pt idx="51">
                  <c:v>4.7961429999999998</c:v>
                </c:pt>
                <c:pt idx="52">
                  <c:v>4.8083499999999999</c:v>
                </c:pt>
                <c:pt idx="53">
                  <c:v>4.8632809999999997</c:v>
                </c:pt>
                <c:pt idx="54">
                  <c:v>4.8608399999999996</c:v>
                </c:pt>
                <c:pt idx="55">
                  <c:v>4.6130370000000003</c:v>
                </c:pt>
                <c:pt idx="56">
                  <c:v>4.6032710000000003</c:v>
                </c:pt>
                <c:pt idx="57">
                  <c:v>4.5507809999999997</c:v>
                </c:pt>
                <c:pt idx="58">
                  <c:v>4.4799800000000003</c:v>
                </c:pt>
                <c:pt idx="59">
                  <c:v>4.3737789999999999</c:v>
                </c:pt>
                <c:pt idx="60">
                  <c:v>4.3908690000000004</c:v>
                </c:pt>
                <c:pt idx="61">
                  <c:v>4.3566890000000003</c:v>
                </c:pt>
                <c:pt idx="62">
                  <c:v>4.3603519999999998</c:v>
                </c:pt>
                <c:pt idx="63">
                  <c:v>4.351807</c:v>
                </c:pt>
                <c:pt idx="64">
                  <c:v>4.2944339999999999</c:v>
                </c:pt>
                <c:pt idx="65">
                  <c:v>4.3603519999999998</c:v>
                </c:pt>
                <c:pt idx="66">
                  <c:v>4.3591309999999996</c:v>
                </c:pt>
                <c:pt idx="67">
                  <c:v>4.351807</c:v>
                </c:pt>
                <c:pt idx="68">
                  <c:v>4.3164059999999997</c:v>
                </c:pt>
                <c:pt idx="69">
                  <c:v>4.2468260000000004</c:v>
                </c:pt>
                <c:pt idx="70">
                  <c:v>4.2700199999999997</c:v>
                </c:pt>
                <c:pt idx="71">
                  <c:v>4.2553710000000002</c:v>
                </c:pt>
                <c:pt idx="72">
                  <c:v>4.4689940000000004</c:v>
                </c:pt>
                <c:pt idx="73">
                  <c:v>4.9987789999999999</c:v>
                </c:pt>
                <c:pt idx="74">
                  <c:v>4.9987789999999999</c:v>
                </c:pt>
                <c:pt idx="75">
                  <c:v>4.9987789999999999</c:v>
                </c:pt>
                <c:pt idx="76">
                  <c:v>4.9987789999999999</c:v>
                </c:pt>
                <c:pt idx="77">
                  <c:v>4.9987789999999999</c:v>
                </c:pt>
                <c:pt idx="78">
                  <c:v>4.9987789999999999</c:v>
                </c:pt>
                <c:pt idx="79">
                  <c:v>2.65625</c:v>
                </c:pt>
                <c:pt idx="80">
                  <c:v>2.265625</c:v>
                </c:pt>
                <c:pt idx="81">
                  <c:v>2.2070310000000002</c:v>
                </c:pt>
                <c:pt idx="82">
                  <c:v>2.2448730000000001</c:v>
                </c:pt>
                <c:pt idx="83">
                  <c:v>2.4963380000000002</c:v>
                </c:pt>
                <c:pt idx="84">
                  <c:v>4.9987789999999999</c:v>
                </c:pt>
                <c:pt idx="85">
                  <c:v>4.9987789999999999</c:v>
                </c:pt>
                <c:pt idx="86">
                  <c:v>4.9987789999999999</c:v>
                </c:pt>
                <c:pt idx="87">
                  <c:v>4.9987789999999999</c:v>
                </c:pt>
                <c:pt idx="88">
                  <c:v>4.9987789999999999</c:v>
                </c:pt>
                <c:pt idx="89">
                  <c:v>4.9987789999999999</c:v>
                </c:pt>
                <c:pt idx="90">
                  <c:v>4.9987789999999999</c:v>
                </c:pt>
                <c:pt idx="91">
                  <c:v>4.9987789999999999</c:v>
                </c:pt>
                <c:pt idx="92">
                  <c:v>4.9987789999999999</c:v>
                </c:pt>
                <c:pt idx="93">
                  <c:v>4.9987789999999999</c:v>
                </c:pt>
                <c:pt idx="94">
                  <c:v>4.9987789999999999</c:v>
                </c:pt>
                <c:pt idx="95">
                  <c:v>4.9987789999999999</c:v>
                </c:pt>
                <c:pt idx="96">
                  <c:v>4.9987789999999999</c:v>
                </c:pt>
                <c:pt idx="97">
                  <c:v>4.9987789999999999</c:v>
                </c:pt>
                <c:pt idx="98">
                  <c:v>4.9987789999999999</c:v>
                </c:pt>
                <c:pt idx="99">
                  <c:v>4.9987789999999999</c:v>
                </c:pt>
                <c:pt idx="100">
                  <c:v>4.9987789999999999</c:v>
                </c:pt>
                <c:pt idx="101">
                  <c:v>4.9987789999999999</c:v>
                </c:pt>
                <c:pt idx="102">
                  <c:v>4.9987789999999999</c:v>
                </c:pt>
                <c:pt idx="103">
                  <c:v>4.9987789999999999</c:v>
                </c:pt>
                <c:pt idx="104">
                  <c:v>4.9987789999999999</c:v>
                </c:pt>
                <c:pt idx="105">
                  <c:v>4.9987789999999999</c:v>
                </c:pt>
                <c:pt idx="106">
                  <c:v>4.9987789999999999</c:v>
                </c:pt>
                <c:pt idx="107">
                  <c:v>4.9987789999999999</c:v>
                </c:pt>
                <c:pt idx="108">
                  <c:v>4.9987789999999999</c:v>
                </c:pt>
                <c:pt idx="109">
                  <c:v>4.9987789999999999</c:v>
                </c:pt>
                <c:pt idx="110">
                  <c:v>4.9987789999999999</c:v>
                </c:pt>
                <c:pt idx="111">
                  <c:v>4.9987789999999999</c:v>
                </c:pt>
                <c:pt idx="112">
                  <c:v>4.9987789999999999</c:v>
                </c:pt>
                <c:pt idx="113">
                  <c:v>4.9987789999999999</c:v>
                </c:pt>
                <c:pt idx="114">
                  <c:v>4.9987789999999999</c:v>
                </c:pt>
                <c:pt idx="115">
                  <c:v>4.9987789999999999</c:v>
                </c:pt>
                <c:pt idx="116">
                  <c:v>4.9987789999999999</c:v>
                </c:pt>
                <c:pt idx="117">
                  <c:v>4.9987789999999999</c:v>
                </c:pt>
                <c:pt idx="118">
                  <c:v>4.9987789999999999</c:v>
                </c:pt>
                <c:pt idx="119">
                  <c:v>4.9987789999999999</c:v>
                </c:pt>
                <c:pt idx="120">
                  <c:v>2.321777</c:v>
                </c:pt>
                <c:pt idx="121">
                  <c:v>2.2229000000000001</c:v>
                </c:pt>
                <c:pt idx="122">
                  <c:v>2.210693</c:v>
                </c:pt>
                <c:pt idx="123">
                  <c:v>2.2070310000000002</c:v>
                </c:pt>
                <c:pt idx="124">
                  <c:v>2.2070310000000002</c:v>
                </c:pt>
                <c:pt idx="125">
                  <c:v>2.209473</c:v>
                </c:pt>
                <c:pt idx="126">
                  <c:v>2.232666</c:v>
                </c:pt>
                <c:pt idx="127">
                  <c:v>2.2070310000000002</c:v>
                </c:pt>
                <c:pt idx="128">
                  <c:v>2.2082519999999999</c:v>
                </c:pt>
                <c:pt idx="129">
                  <c:v>2.2143549999999999</c:v>
                </c:pt>
                <c:pt idx="130">
                  <c:v>2.1899410000000001</c:v>
                </c:pt>
                <c:pt idx="131">
                  <c:v>2.215576</c:v>
                </c:pt>
                <c:pt idx="132">
                  <c:v>2.1813959999999999</c:v>
                </c:pt>
                <c:pt idx="133">
                  <c:v>2.210693</c:v>
                </c:pt>
                <c:pt idx="134">
                  <c:v>2.20459</c:v>
                </c:pt>
                <c:pt idx="135">
                  <c:v>2.1813959999999999</c:v>
                </c:pt>
                <c:pt idx="136">
                  <c:v>2.20459</c:v>
                </c:pt>
                <c:pt idx="137">
                  <c:v>2.1801759999999999</c:v>
                </c:pt>
                <c:pt idx="138">
                  <c:v>2.1875</c:v>
                </c:pt>
                <c:pt idx="139">
                  <c:v>2.1862789999999999</c:v>
                </c:pt>
                <c:pt idx="140">
                  <c:v>2.1679689999999998</c:v>
                </c:pt>
                <c:pt idx="141">
                  <c:v>2.1911619999999998</c:v>
                </c:pt>
                <c:pt idx="142">
                  <c:v>2.20459</c:v>
                </c:pt>
                <c:pt idx="143">
                  <c:v>2.1765140000000001</c:v>
                </c:pt>
                <c:pt idx="144">
                  <c:v>2.1875</c:v>
                </c:pt>
                <c:pt idx="145">
                  <c:v>2.165527</c:v>
                </c:pt>
                <c:pt idx="146">
                  <c:v>2.2058110000000002</c:v>
                </c:pt>
                <c:pt idx="147">
                  <c:v>2.2070310000000002</c:v>
                </c:pt>
                <c:pt idx="148">
                  <c:v>2.20459</c:v>
                </c:pt>
                <c:pt idx="149">
                  <c:v>2.2070310000000002</c:v>
                </c:pt>
                <c:pt idx="150">
                  <c:v>2.2058110000000002</c:v>
                </c:pt>
                <c:pt idx="151">
                  <c:v>2.2180179999999998</c:v>
                </c:pt>
                <c:pt idx="152">
                  <c:v>2.2180179999999998</c:v>
                </c:pt>
                <c:pt idx="153">
                  <c:v>2.2070310000000002</c:v>
                </c:pt>
                <c:pt idx="154">
                  <c:v>2.1887210000000001</c:v>
                </c:pt>
                <c:pt idx="155">
                  <c:v>2.1972659999999999</c:v>
                </c:pt>
                <c:pt idx="156">
                  <c:v>2.1862789999999999</c:v>
                </c:pt>
                <c:pt idx="157">
                  <c:v>2.1582029999999999</c:v>
                </c:pt>
                <c:pt idx="158">
                  <c:v>2.1789550000000002</c:v>
                </c:pt>
                <c:pt idx="159">
                  <c:v>2.1838380000000002</c:v>
                </c:pt>
                <c:pt idx="160">
                  <c:v>2.192383</c:v>
                </c:pt>
                <c:pt idx="161">
                  <c:v>2.2229000000000001</c:v>
                </c:pt>
                <c:pt idx="162">
                  <c:v>2.17041</c:v>
                </c:pt>
                <c:pt idx="163">
                  <c:v>2.2277830000000001</c:v>
                </c:pt>
                <c:pt idx="164">
                  <c:v>2.248535</c:v>
                </c:pt>
                <c:pt idx="165">
                  <c:v>2.2619630000000002</c:v>
                </c:pt>
                <c:pt idx="166">
                  <c:v>2.2680660000000001</c:v>
                </c:pt>
                <c:pt idx="167">
                  <c:v>2.2241209999999998</c:v>
                </c:pt>
                <c:pt idx="168">
                  <c:v>2.248535</c:v>
                </c:pt>
                <c:pt idx="169">
                  <c:v>2.2460939999999998</c:v>
                </c:pt>
                <c:pt idx="170">
                  <c:v>2.242432</c:v>
                </c:pt>
                <c:pt idx="171">
                  <c:v>2.2216800000000001</c:v>
                </c:pt>
                <c:pt idx="172">
                  <c:v>2.220459</c:v>
                </c:pt>
                <c:pt idx="173">
                  <c:v>2.215576</c:v>
                </c:pt>
                <c:pt idx="174">
                  <c:v>2.2131349999999999</c:v>
                </c:pt>
                <c:pt idx="175">
                  <c:v>2.2082519999999999</c:v>
                </c:pt>
                <c:pt idx="176">
                  <c:v>2.2229000000000001</c:v>
                </c:pt>
                <c:pt idx="177">
                  <c:v>2.2143549999999999</c:v>
                </c:pt>
                <c:pt idx="178">
                  <c:v>2.20459</c:v>
                </c:pt>
                <c:pt idx="179">
                  <c:v>2.2277830000000001</c:v>
                </c:pt>
                <c:pt idx="180">
                  <c:v>2.2448730000000001</c:v>
                </c:pt>
                <c:pt idx="181">
                  <c:v>2.2521969999999998</c:v>
                </c:pt>
                <c:pt idx="182">
                  <c:v>2.2631839999999999</c:v>
                </c:pt>
                <c:pt idx="183">
                  <c:v>2.2644039999999999</c:v>
                </c:pt>
                <c:pt idx="184">
                  <c:v>2.242432</c:v>
                </c:pt>
                <c:pt idx="185">
                  <c:v>1.6333009999999999</c:v>
                </c:pt>
                <c:pt idx="186">
                  <c:v>1.484375</c:v>
                </c:pt>
                <c:pt idx="187">
                  <c:v>1.4636229999999999</c:v>
                </c:pt>
                <c:pt idx="188">
                  <c:v>1.466064</c:v>
                </c:pt>
                <c:pt idx="189">
                  <c:v>1.425781</c:v>
                </c:pt>
                <c:pt idx="190">
                  <c:v>1.442871</c:v>
                </c:pt>
                <c:pt idx="191">
                  <c:v>1.514893</c:v>
                </c:pt>
                <c:pt idx="192">
                  <c:v>1.553955</c:v>
                </c:pt>
                <c:pt idx="193">
                  <c:v>1.571045</c:v>
                </c:pt>
                <c:pt idx="194">
                  <c:v>1.6052249999999999</c:v>
                </c:pt>
                <c:pt idx="195">
                  <c:v>1.6149899999999999</c:v>
                </c:pt>
                <c:pt idx="196">
                  <c:v>1.593018</c:v>
                </c:pt>
                <c:pt idx="197">
                  <c:v>1.5625</c:v>
                </c:pt>
                <c:pt idx="198">
                  <c:v>1.571045</c:v>
                </c:pt>
                <c:pt idx="199">
                  <c:v>1.582031</c:v>
                </c:pt>
                <c:pt idx="200">
                  <c:v>1.6027830000000001</c:v>
                </c:pt>
                <c:pt idx="201">
                  <c:v>1.5832520000000001</c:v>
                </c:pt>
                <c:pt idx="202">
                  <c:v>1.580811</c:v>
                </c:pt>
                <c:pt idx="203">
                  <c:v>1.604004</c:v>
                </c:pt>
                <c:pt idx="204">
                  <c:v>1.640625</c:v>
                </c:pt>
                <c:pt idx="205">
                  <c:v>1.6760250000000001</c:v>
                </c:pt>
                <c:pt idx="206">
                  <c:v>1.668701</c:v>
                </c:pt>
                <c:pt idx="207">
                  <c:v>1.7199709999999999</c:v>
                </c:pt>
                <c:pt idx="208">
                  <c:v>1.7956540000000001</c:v>
                </c:pt>
                <c:pt idx="209">
                  <c:v>1.829834</c:v>
                </c:pt>
                <c:pt idx="210">
                  <c:v>1.8725590000000001</c:v>
                </c:pt>
                <c:pt idx="211">
                  <c:v>1.8493649999999999</c:v>
                </c:pt>
                <c:pt idx="212">
                  <c:v>1.9604490000000001</c:v>
                </c:pt>
                <c:pt idx="213">
                  <c:v>2.04834</c:v>
                </c:pt>
                <c:pt idx="214">
                  <c:v>2.04834</c:v>
                </c:pt>
                <c:pt idx="215">
                  <c:v>2.0373540000000001</c:v>
                </c:pt>
                <c:pt idx="216">
                  <c:v>2.0190429999999999</c:v>
                </c:pt>
                <c:pt idx="217">
                  <c:v>2.0288089999999999</c:v>
                </c:pt>
                <c:pt idx="218">
                  <c:v>2.0117189999999998</c:v>
                </c:pt>
                <c:pt idx="219">
                  <c:v>1.5417479999999999</c:v>
                </c:pt>
                <c:pt idx="220">
                  <c:v>1.658936</c:v>
                </c:pt>
                <c:pt idx="221">
                  <c:v>1.984863</c:v>
                </c:pt>
                <c:pt idx="222">
                  <c:v>2.0117189999999998</c:v>
                </c:pt>
                <c:pt idx="223">
                  <c:v>2.1679689999999998</c:v>
                </c:pt>
                <c:pt idx="224">
                  <c:v>2.1765140000000001</c:v>
                </c:pt>
                <c:pt idx="225">
                  <c:v>2.1838380000000002</c:v>
                </c:pt>
                <c:pt idx="226">
                  <c:v>2.1838380000000002</c:v>
                </c:pt>
                <c:pt idx="227">
                  <c:v>2.192383</c:v>
                </c:pt>
                <c:pt idx="228">
                  <c:v>2.1936040000000001</c:v>
                </c:pt>
                <c:pt idx="229">
                  <c:v>2.210693</c:v>
                </c:pt>
                <c:pt idx="230">
                  <c:v>2.2070310000000002</c:v>
                </c:pt>
                <c:pt idx="231">
                  <c:v>2.2070310000000002</c:v>
                </c:pt>
                <c:pt idx="232">
                  <c:v>2.209473</c:v>
                </c:pt>
                <c:pt idx="233">
                  <c:v>2.1813959999999999</c:v>
                </c:pt>
                <c:pt idx="234">
                  <c:v>2.210693</c:v>
                </c:pt>
                <c:pt idx="235">
                  <c:v>2.1789550000000002</c:v>
                </c:pt>
                <c:pt idx="236">
                  <c:v>2.1691889999999998</c:v>
                </c:pt>
                <c:pt idx="237">
                  <c:v>2.1630859999999998</c:v>
                </c:pt>
                <c:pt idx="238">
                  <c:v>2.1398929999999998</c:v>
                </c:pt>
                <c:pt idx="239">
                  <c:v>2.1862789999999999</c:v>
                </c:pt>
                <c:pt idx="240">
                  <c:v>2.3242189999999998</c:v>
                </c:pt>
                <c:pt idx="241">
                  <c:v>2.3913570000000002</c:v>
                </c:pt>
                <c:pt idx="242">
                  <c:v>2.5317379999999998</c:v>
                </c:pt>
                <c:pt idx="243">
                  <c:v>2.5744630000000002</c:v>
                </c:pt>
                <c:pt idx="244">
                  <c:v>2.6049799999999999</c:v>
                </c:pt>
                <c:pt idx="245">
                  <c:v>2.5915530000000002</c:v>
                </c:pt>
                <c:pt idx="246">
                  <c:v>2.5976560000000002</c:v>
                </c:pt>
                <c:pt idx="247">
                  <c:v>2.5744630000000002</c:v>
                </c:pt>
                <c:pt idx="248">
                  <c:v>2.5292970000000001</c:v>
                </c:pt>
                <c:pt idx="249">
                  <c:v>2.4841310000000001</c:v>
                </c:pt>
                <c:pt idx="250">
                  <c:v>2.4804689999999998</c:v>
                </c:pt>
                <c:pt idx="251">
                  <c:v>2.5085449999999998</c:v>
                </c:pt>
                <c:pt idx="252">
                  <c:v>2.51709</c:v>
                </c:pt>
                <c:pt idx="253">
                  <c:v>3.7341310000000001</c:v>
                </c:pt>
                <c:pt idx="254">
                  <c:v>3.3618160000000001</c:v>
                </c:pt>
                <c:pt idx="255">
                  <c:v>3.721924</c:v>
                </c:pt>
                <c:pt idx="256">
                  <c:v>4.9987789999999999</c:v>
                </c:pt>
                <c:pt idx="257">
                  <c:v>4.9987789999999999</c:v>
                </c:pt>
                <c:pt idx="258">
                  <c:v>4.9987789999999999</c:v>
                </c:pt>
                <c:pt idx="259">
                  <c:v>4.9987789999999999</c:v>
                </c:pt>
                <c:pt idx="260">
                  <c:v>4.9987789999999999</c:v>
                </c:pt>
                <c:pt idx="261">
                  <c:v>4.9987789999999999</c:v>
                </c:pt>
                <c:pt idx="262">
                  <c:v>4.9987789999999999</c:v>
                </c:pt>
                <c:pt idx="263">
                  <c:v>4.9987789999999999</c:v>
                </c:pt>
                <c:pt idx="264">
                  <c:v>4.9987789999999999</c:v>
                </c:pt>
                <c:pt idx="265">
                  <c:v>4.9987789999999999</c:v>
                </c:pt>
                <c:pt idx="266">
                  <c:v>4.9987789999999999</c:v>
                </c:pt>
                <c:pt idx="267">
                  <c:v>4.9987789999999999</c:v>
                </c:pt>
                <c:pt idx="268">
                  <c:v>4.9987789999999999</c:v>
                </c:pt>
                <c:pt idx="269">
                  <c:v>4.9987789999999999</c:v>
                </c:pt>
                <c:pt idx="270">
                  <c:v>4.9987789999999999</c:v>
                </c:pt>
                <c:pt idx="271">
                  <c:v>4.9987789999999999</c:v>
                </c:pt>
                <c:pt idx="272">
                  <c:v>4.9987789999999999</c:v>
                </c:pt>
                <c:pt idx="273">
                  <c:v>4.9987789999999999</c:v>
                </c:pt>
                <c:pt idx="274">
                  <c:v>4.9987789999999999</c:v>
                </c:pt>
                <c:pt idx="275">
                  <c:v>4.6862789999999999</c:v>
                </c:pt>
                <c:pt idx="276">
                  <c:v>2.9577640000000001</c:v>
                </c:pt>
                <c:pt idx="277">
                  <c:v>4.2077640000000001</c:v>
                </c:pt>
                <c:pt idx="278">
                  <c:v>4.2468260000000004</c:v>
                </c:pt>
                <c:pt idx="279">
                  <c:v>4.5581050000000003</c:v>
                </c:pt>
                <c:pt idx="280">
                  <c:v>4.6020510000000003</c:v>
                </c:pt>
                <c:pt idx="281">
                  <c:v>4.6789550000000002</c:v>
                </c:pt>
                <c:pt idx="282">
                  <c:v>4.8449710000000001</c:v>
                </c:pt>
                <c:pt idx="283">
                  <c:v>4.3737789999999999</c:v>
                </c:pt>
                <c:pt idx="284">
                  <c:v>4.3273929999999998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07-4D27-A7AF-C483177AF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1933112"/>
        <c:axId val="591933472"/>
      </c:lineChart>
      <c:catAx>
        <c:axId val="59193311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lang="zh-CN" altLang="en-US" sz="2000" b="0" i="0" u="none" strike="noStrike" kern="1200" spc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b="0" i="0" u="none" strike="noStrike" kern="1200" spc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采样点（个）</a:t>
                </a:r>
              </a:p>
            </c:rich>
          </c:tx>
          <c:layout>
            <c:manualLayout>
              <c:xMode val="edge"/>
              <c:yMode val="edge"/>
              <c:x val="0.46437326357065201"/>
              <c:y val="0.928918213953661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lang="zh-CN" altLang="en-US" sz="2000" b="0" i="0" u="none" strike="noStrike" kern="1200" spc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933472"/>
        <c:crosses val="autoZero"/>
        <c:auto val="1"/>
        <c:lblAlgn val="ctr"/>
        <c:lblOffset val="100"/>
        <c:noMultiLvlLbl val="0"/>
      </c:catAx>
      <c:valAx>
        <c:axId val="591933472"/>
        <c:scaling>
          <c:orientation val="minMax"/>
          <c:max val="5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lang="zh-CN" altLang="en-US" sz="2000" b="0" i="0" u="none" strike="noStrike" kern="1200" spc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b="0" i="0" u="none" strike="noStrike" kern="1200" spc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电压（伏特）</a:t>
                </a:r>
              </a:p>
            </c:rich>
          </c:tx>
          <c:layout>
            <c:manualLayout>
              <c:xMode val="edge"/>
              <c:yMode val="edge"/>
              <c:x val="0.97935913983762779"/>
              <c:y val="0.36772514763911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lang="zh-CN" altLang="en-US" sz="2000" b="0" i="0" u="none" strike="noStrike" kern="1200" spc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933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835A3-026D-4850-95DC-77DB93F35A1E}" type="doc">
      <dgm:prSet loTypeId="urn:microsoft.com/office/officeart/2005/8/layout/bProcess4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2BAE46B3-BB51-4A21-BB15-9CDB6BC421CE}">
      <dgm:prSet phldrT="[文本]" custT="1"/>
      <dgm:spPr/>
      <dgm:t>
        <a:bodyPr/>
        <a:lstStyle/>
        <a:p>
          <a:r>
            <a:rPr lang="zh-CN" altLang="en-US" sz="4000" dirty="0"/>
            <a:t>传感器采集数据</a:t>
          </a:r>
        </a:p>
      </dgm:t>
    </dgm:pt>
    <dgm:pt modelId="{D1FD3176-4330-412F-8C79-C2ED5699A614}" type="parTrans" cxnId="{512C574C-7B9D-41D6-A961-990076F4EFC2}">
      <dgm:prSet/>
      <dgm:spPr/>
      <dgm:t>
        <a:bodyPr/>
        <a:lstStyle/>
        <a:p>
          <a:endParaRPr lang="zh-CN" altLang="en-US"/>
        </a:p>
      </dgm:t>
    </dgm:pt>
    <dgm:pt modelId="{955B1932-36DD-477C-AD90-53CF00DE6C5E}" type="sibTrans" cxnId="{512C574C-7B9D-41D6-A961-990076F4EFC2}">
      <dgm:prSet/>
      <dgm:spPr/>
      <dgm:t>
        <a:bodyPr/>
        <a:lstStyle/>
        <a:p>
          <a:endParaRPr lang="zh-CN" altLang="en-US"/>
        </a:p>
      </dgm:t>
    </dgm:pt>
    <dgm:pt modelId="{781FCD9E-56F4-4976-821A-AF02E54CF49D}">
      <dgm:prSet phldrT="[文本]" custT="1"/>
      <dgm:spPr/>
      <dgm:t>
        <a:bodyPr/>
        <a:lstStyle/>
        <a:p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单片机转移数据</a:t>
          </a:r>
        </a:p>
      </dgm:t>
    </dgm:pt>
    <dgm:pt modelId="{5D8A6CCF-6EA0-4EF3-A1DE-C955F303F8EC}" type="parTrans" cxnId="{B5426D16-7914-4352-8CEC-4AC15F4BED06}">
      <dgm:prSet/>
      <dgm:spPr/>
      <dgm:t>
        <a:bodyPr/>
        <a:lstStyle/>
        <a:p>
          <a:endParaRPr lang="zh-CN" altLang="en-US"/>
        </a:p>
      </dgm:t>
    </dgm:pt>
    <dgm:pt modelId="{E6547B46-B960-42A1-8D8B-884EB297383E}" type="sibTrans" cxnId="{B5426D16-7914-4352-8CEC-4AC15F4BED06}">
      <dgm:prSet/>
      <dgm:spPr/>
      <dgm:t>
        <a:bodyPr/>
        <a:lstStyle/>
        <a:p>
          <a:endParaRPr lang="zh-CN" altLang="en-US"/>
        </a:p>
      </dgm:t>
    </dgm:pt>
    <dgm:pt modelId="{E864B023-0303-4EC8-9901-396EE16C3DD8}">
      <dgm:prSet phldrT="[文本]" custT="1"/>
      <dgm:spPr/>
      <dgm:t>
        <a:bodyPr/>
        <a:lstStyle/>
        <a:p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内存卡存储数据</a:t>
          </a:r>
        </a:p>
      </dgm:t>
    </dgm:pt>
    <dgm:pt modelId="{BDF867C9-C360-448D-AB2F-92301C6E11BB}" type="parTrans" cxnId="{0BC88B8F-D4D2-4C9B-ABE2-49B45C3D92A3}">
      <dgm:prSet/>
      <dgm:spPr/>
      <dgm:t>
        <a:bodyPr/>
        <a:lstStyle/>
        <a:p>
          <a:endParaRPr lang="zh-CN" altLang="en-US"/>
        </a:p>
      </dgm:t>
    </dgm:pt>
    <dgm:pt modelId="{5E1C05F2-C93C-4312-B4BA-C40D6B920D13}" type="sibTrans" cxnId="{0BC88B8F-D4D2-4C9B-ABE2-49B45C3D92A3}">
      <dgm:prSet/>
      <dgm:spPr/>
      <dgm:t>
        <a:bodyPr/>
        <a:lstStyle/>
        <a:p>
          <a:endParaRPr lang="zh-CN" altLang="en-US"/>
        </a:p>
      </dgm:t>
    </dgm:pt>
    <dgm:pt modelId="{A5DE75C4-BAD6-4857-A931-5AC42CEB58E3}">
      <dgm:prSet phldrT="[文本]" custT="1"/>
      <dgm:spPr/>
      <dgm:t>
        <a:bodyPr/>
        <a:lstStyle/>
        <a:p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软件导入数据</a:t>
          </a:r>
        </a:p>
      </dgm:t>
    </dgm:pt>
    <dgm:pt modelId="{BC4431D6-9F53-4B4B-A084-A4A6393565EE}" type="parTrans" cxnId="{FF36B4EE-A676-44C6-BB08-AC3FC51EB182}">
      <dgm:prSet/>
      <dgm:spPr/>
      <dgm:t>
        <a:bodyPr/>
        <a:lstStyle/>
        <a:p>
          <a:endParaRPr lang="zh-CN" altLang="en-US"/>
        </a:p>
      </dgm:t>
    </dgm:pt>
    <dgm:pt modelId="{88A0E736-3B46-4D1A-89F2-30F6112B3252}" type="sibTrans" cxnId="{FF36B4EE-A676-44C6-BB08-AC3FC51EB182}">
      <dgm:prSet/>
      <dgm:spPr/>
      <dgm:t>
        <a:bodyPr/>
        <a:lstStyle/>
        <a:p>
          <a:endParaRPr lang="zh-CN" altLang="en-US"/>
        </a:p>
      </dgm:t>
    </dgm:pt>
    <dgm:pt modelId="{17D6ABAF-5C5D-4B6E-8DF7-358E544F2D8A}">
      <dgm:prSet phldrT="[文本]" custT="1"/>
      <dgm:spPr/>
      <dgm:t>
        <a:bodyPr/>
        <a:lstStyle/>
        <a:p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基于数据绘图</a:t>
          </a:r>
        </a:p>
      </dgm:t>
    </dgm:pt>
    <dgm:pt modelId="{D81100F4-B0B3-412E-8575-304052D24B09}" type="parTrans" cxnId="{946A978D-F549-4BF4-BE0D-32FDEF373CAD}">
      <dgm:prSet/>
      <dgm:spPr/>
      <dgm:t>
        <a:bodyPr/>
        <a:lstStyle/>
        <a:p>
          <a:endParaRPr lang="zh-CN" altLang="en-US"/>
        </a:p>
      </dgm:t>
    </dgm:pt>
    <dgm:pt modelId="{A362ABCD-DAFC-49C2-A58D-C2BEA7F22696}" type="sibTrans" cxnId="{946A978D-F549-4BF4-BE0D-32FDEF373CAD}">
      <dgm:prSet/>
      <dgm:spPr/>
      <dgm:t>
        <a:bodyPr/>
        <a:lstStyle/>
        <a:p>
          <a:endParaRPr lang="zh-CN" altLang="en-US"/>
        </a:p>
      </dgm:t>
    </dgm:pt>
    <dgm:pt modelId="{D4FEFF0A-0171-4D37-9E4E-3F9D3F332EF4}">
      <dgm:prSet phldrT="[文本]" custT="1"/>
      <dgm:spPr/>
      <dgm:t>
        <a:bodyPr/>
        <a:lstStyle/>
        <a:p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分析数据</a:t>
          </a:r>
          <a:endParaRPr lang="en-US" altLang="zh-CN" sz="40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得出结论</a:t>
          </a:r>
        </a:p>
      </dgm:t>
    </dgm:pt>
    <dgm:pt modelId="{7CE759FA-4676-4B41-81E5-441FE22A20A8}" type="parTrans" cxnId="{9BE15EF7-F75D-4A51-A32E-A2E559015F89}">
      <dgm:prSet/>
      <dgm:spPr/>
      <dgm:t>
        <a:bodyPr/>
        <a:lstStyle/>
        <a:p>
          <a:endParaRPr lang="zh-CN" altLang="en-US"/>
        </a:p>
      </dgm:t>
    </dgm:pt>
    <dgm:pt modelId="{373AB3A8-BD8C-47DE-946F-1C2A3C097B7D}" type="sibTrans" cxnId="{9BE15EF7-F75D-4A51-A32E-A2E559015F89}">
      <dgm:prSet/>
      <dgm:spPr/>
      <dgm:t>
        <a:bodyPr/>
        <a:lstStyle/>
        <a:p>
          <a:endParaRPr lang="zh-CN" altLang="en-US"/>
        </a:p>
      </dgm:t>
    </dgm:pt>
    <dgm:pt modelId="{8631FCE4-ED97-4E84-AAE4-EB122C669795}" type="pres">
      <dgm:prSet presAssocID="{29A835A3-026D-4850-95DC-77DB93F35A1E}" presName="Name0" presStyleCnt="0">
        <dgm:presLayoutVars>
          <dgm:dir/>
          <dgm:resizeHandles/>
        </dgm:presLayoutVars>
      </dgm:prSet>
      <dgm:spPr/>
    </dgm:pt>
    <dgm:pt modelId="{758ADED8-ECDB-4176-BF7A-F045FBFB09F4}" type="pres">
      <dgm:prSet presAssocID="{2BAE46B3-BB51-4A21-BB15-9CDB6BC421CE}" presName="compNode" presStyleCnt="0"/>
      <dgm:spPr/>
    </dgm:pt>
    <dgm:pt modelId="{AD553294-CF0A-4BB9-8078-503BC5358CA6}" type="pres">
      <dgm:prSet presAssocID="{2BAE46B3-BB51-4A21-BB15-9CDB6BC421CE}" presName="dummyConnPt" presStyleCnt="0"/>
      <dgm:spPr/>
    </dgm:pt>
    <dgm:pt modelId="{17AE1235-EF87-4697-996F-F958178E881C}" type="pres">
      <dgm:prSet presAssocID="{2BAE46B3-BB51-4A21-BB15-9CDB6BC421CE}" presName="node" presStyleLbl="node1" presStyleIdx="0" presStyleCnt="6">
        <dgm:presLayoutVars>
          <dgm:bulletEnabled val="1"/>
        </dgm:presLayoutVars>
      </dgm:prSet>
      <dgm:spPr/>
    </dgm:pt>
    <dgm:pt modelId="{7F4F0ABE-7408-48CA-9CCF-640025BFFB39}" type="pres">
      <dgm:prSet presAssocID="{955B1932-36DD-477C-AD90-53CF00DE6C5E}" presName="sibTrans" presStyleLbl="bgSibTrans2D1" presStyleIdx="0" presStyleCnt="5" custLinFactNeighborX="42210" custLinFactNeighborY="4407"/>
      <dgm:spPr/>
    </dgm:pt>
    <dgm:pt modelId="{764CD6CA-3BB6-4B56-8B8B-AD062BECDC9F}" type="pres">
      <dgm:prSet presAssocID="{781FCD9E-56F4-4976-821A-AF02E54CF49D}" presName="compNode" presStyleCnt="0"/>
      <dgm:spPr/>
    </dgm:pt>
    <dgm:pt modelId="{AE1D1762-93C1-4D20-9D7B-099C407C1CE9}" type="pres">
      <dgm:prSet presAssocID="{781FCD9E-56F4-4976-821A-AF02E54CF49D}" presName="dummyConnPt" presStyleCnt="0"/>
      <dgm:spPr/>
    </dgm:pt>
    <dgm:pt modelId="{DF50C5A7-C7D3-4E3A-B0AB-03CA56F62C9F}" type="pres">
      <dgm:prSet presAssocID="{781FCD9E-56F4-4976-821A-AF02E54CF49D}" presName="node" presStyleLbl="node1" presStyleIdx="1" presStyleCnt="6">
        <dgm:presLayoutVars>
          <dgm:bulletEnabled val="1"/>
        </dgm:presLayoutVars>
      </dgm:prSet>
      <dgm:spPr/>
    </dgm:pt>
    <dgm:pt modelId="{1B851E52-7EA9-4E04-AE1E-7CDB61292E0A}" type="pres">
      <dgm:prSet presAssocID="{E6547B46-B960-42A1-8D8B-884EB297383E}" presName="sibTrans" presStyleLbl="bgSibTrans2D1" presStyleIdx="1" presStyleCnt="5" custLinFactNeighborX="43773" custLinFactNeighborY="28363"/>
      <dgm:spPr/>
    </dgm:pt>
    <dgm:pt modelId="{E336E0E7-AB80-42D5-84B4-0B5D43C3AEF0}" type="pres">
      <dgm:prSet presAssocID="{E864B023-0303-4EC8-9901-396EE16C3DD8}" presName="compNode" presStyleCnt="0"/>
      <dgm:spPr/>
    </dgm:pt>
    <dgm:pt modelId="{F4E43204-1949-49F2-95D7-F402FC7F8AD7}" type="pres">
      <dgm:prSet presAssocID="{E864B023-0303-4EC8-9901-396EE16C3DD8}" presName="dummyConnPt" presStyleCnt="0"/>
      <dgm:spPr/>
    </dgm:pt>
    <dgm:pt modelId="{81897E6F-31F3-4FD8-A94F-39D67CC1D2D7}" type="pres">
      <dgm:prSet presAssocID="{E864B023-0303-4EC8-9901-396EE16C3DD8}" presName="node" presStyleLbl="node1" presStyleIdx="2" presStyleCnt="6">
        <dgm:presLayoutVars>
          <dgm:bulletEnabled val="1"/>
        </dgm:presLayoutVars>
      </dgm:prSet>
      <dgm:spPr/>
    </dgm:pt>
    <dgm:pt modelId="{CAD3338C-7618-4D10-9F3A-5AEDA7EF3DBD}" type="pres">
      <dgm:prSet presAssocID="{5E1C05F2-C93C-4312-B4BA-C40D6B920D13}" presName="sibTrans" presStyleLbl="bgSibTrans2D1" presStyleIdx="2" presStyleCnt="5" custLinFactY="87887" custLinFactNeighborX="-440" custLinFactNeighborY="100000"/>
      <dgm:spPr/>
    </dgm:pt>
    <dgm:pt modelId="{877CCEF8-71ED-4CC4-9D30-A59431F88973}" type="pres">
      <dgm:prSet presAssocID="{A5DE75C4-BAD6-4857-A931-5AC42CEB58E3}" presName="compNode" presStyleCnt="0"/>
      <dgm:spPr/>
    </dgm:pt>
    <dgm:pt modelId="{09C5D710-3858-4D18-AE41-562AC8914DB8}" type="pres">
      <dgm:prSet presAssocID="{A5DE75C4-BAD6-4857-A931-5AC42CEB58E3}" presName="dummyConnPt" presStyleCnt="0"/>
      <dgm:spPr/>
    </dgm:pt>
    <dgm:pt modelId="{C9FE41B6-0E76-4C52-BA4C-93C400E00980}" type="pres">
      <dgm:prSet presAssocID="{A5DE75C4-BAD6-4857-A931-5AC42CEB58E3}" presName="node" presStyleLbl="node1" presStyleIdx="3" presStyleCnt="6">
        <dgm:presLayoutVars>
          <dgm:bulletEnabled val="1"/>
        </dgm:presLayoutVars>
      </dgm:prSet>
      <dgm:spPr/>
    </dgm:pt>
    <dgm:pt modelId="{AD42A126-ABF9-458E-90AB-3C911F9AA7A2}" type="pres">
      <dgm:prSet presAssocID="{88A0E736-3B46-4D1A-89F2-30F6112B3252}" presName="sibTrans" presStyleLbl="bgSibTrans2D1" presStyleIdx="3" presStyleCnt="5" custLinFactNeighborX="42210" custLinFactNeighborY="28363"/>
      <dgm:spPr/>
    </dgm:pt>
    <dgm:pt modelId="{16527559-46FA-4757-BB40-194ADFC26508}" type="pres">
      <dgm:prSet presAssocID="{17D6ABAF-5C5D-4B6E-8DF7-358E544F2D8A}" presName="compNode" presStyleCnt="0"/>
      <dgm:spPr/>
    </dgm:pt>
    <dgm:pt modelId="{151F6C06-0A3E-444E-826B-785DBD344DCA}" type="pres">
      <dgm:prSet presAssocID="{17D6ABAF-5C5D-4B6E-8DF7-358E544F2D8A}" presName="dummyConnPt" presStyleCnt="0"/>
      <dgm:spPr/>
    </dgm:pt>
    <dgm:pt modelId="{9085B9E9-F013-4704-BBC8-5210CE656155}" type="pres">
      <dgm:prSet presAssocID="{17D6ABAF-5C5D-4B6E-8DF7-358E544F2D8A}" presName="node" presStyleLbl="node1" presStyleIdx="4" presStyleCnt="6">
        <dgm:presLayoutVars>
          <dgm:bulletEnabled val="1"/>
        </dgm:presLayoutVars>
      </dgm:prSet>
      <dgm:spPr/>
    </dgm:pt>
    <dgm:pt modelId="{66A67DD0-D2D1-4768-8166-103AB2161273}" type="pres">
      <dgm:prSet presAssocID="{A362ABCD-DAFC-49C2-A58D-C2BEA7F22696}" presName="sibTrans" presStyleLbl="bgSibTrans2D1" presStyleIdx="4" presStyleCnt="5" custLinFactNeighborX="41428" custLinFactNeighborY="10886"/>
      <dgm:spPr/>
    </dgm:pt>
    <dgm:pt modelId="{7BB6511C-F786-41BA-803F-83AC9ECCE3DB}" type="pres">
      <dgm:prSet presAssocID="{D4FEFF0A-0171-4D37-9E4E-3F9D3F332EF4}" presName="compNode" presStyleCnt="0"/>
      <dgm:spPr/>
    </dgm:pt>
    <dgm:pt modelId="{1AFAAE30-1A06-4392-BFB8-7CA927BB797E}" type="pres">
      <dgm:prSet presAssocID="{D4FEFF0A-0171-4D37-9E4E-3F9D3F332EF4}" presName="dummyConnPt" presStyleCnt="0"/>
      <dgm:spPr/>
    </dgm:pt>
    <dgm:pt modelId="{1B5EC294-0E5C-460B-8772-21D394A83D43}" type="pres">
      <dgm:prSet presAssocID="{D4FEFF0A-0171-4D37-9E4E-3F9D3F332EF4}" presName="node" presStyleLbl="node1" presStyleIdx="5" presStyleCnt="6">
        <dgm:presLayoutVars>
          <dgm:bulletEnabled val="1"/>
        </dgm:presLayoutVars>
      </dgm:prSet>
      <dgm:spPr/>
    </dgm:pt>
  </dgm:ptLst>
  <dgm:cxnLst>
    <dgm:cxn modelId="{B5F93811-366A-4274-895D-9F98098B9A0D}" type="presOf" srcId="{E864B023-0303-4EC8-9901-396EE16C3DD8}" destId="{81897E6F-31F3-4FD8-A94F-39D67CC1D2D7}" srcOrd="0" destOrd="0" presId="urn:microsoft.com/office/officeart/2005/8/layout/bProcess4"/>
    <dgm:cxn modelId="{B5426D16-7914-4352-8CEC-4AC15F4BED06}" srcId="{29A835A3-026D-4850-95DC-77DB93F35A1E}" destId="{781FCD9E-56F4-4976-821A-AF02E54CF49D}" srcOrd="1" destOrd="0" parTransId="{5D8A6CCF-6EA0-4EF3-A1DE-C955F303F8EC}" sibTransId="{E6547B46-B960-42A1-8D8B-884EB297383E}"/>
    <dgm:cxn modelId="{5BB8C360-89F2-45C2-991E-B3DDE7430F0F}" type="presOf" srcId="{29A835A3-026D-4850-95DC-77DB93F35A1E}" destId="{8631FCE4-ED97-4E84-AAE4-EB122C669795}" srcOrd="0" destOrd="0" presId="urn:microsoft.com/office/officeart/2005/8/layout/bProcess4"/>
    <dgm:cxn modelId="{B959D043-F3B1-4DF7-9131-4724FBFE8C00}" type="presOf" srcId="{E6547B46-B960-42A1-8D8B-884EB297383E}" destId="{1B851E52-7EA9-4E04-AE1E-7CDB61292E0A}" srcOrd="0" destOrd="0" presId="urn:microsoft.com/office/officeart/2005/8/layout/bProcess4"/>
    <dgm:cxn modelId="{512C574C-7B9D-41D6-A961-990076F4EFC2}" srcId="{29A835A3-026D-4850-95DC-77DB93F35A1E}" destId="{2BAE46B3-BB51-4A21-BB15-9CDB6BC421CE}" srcOrd="0" destOrd="0" parTransId="{D1FD3176-4330-412F-8C79-C2ED5699A614}" sibTransId="{955B1932-36DD-477C-AD90-53CF00DE6C5E}"/>
    <dgm:cxn modelId="{52BBCD76-901F-43CD-89FD-5E0ECD38A5C2}" type="presOf" srcId="{955B1932-36DD-477C-AD90-53CF00DE6C5E}" destId="{7F4F0ABE-7408-48CA-9CCF-640025BFFB39}" srcOrd="0" destOrd="0" presId="urn:microsoft.com/office/officeart/2005/8/layout/bProcess4"/>
    <dgm:cxn modelId="{25F43C59-B407-44FD-AA7C-344C7838E413}" type="presOf" srcId="{5E1C05F2-C93C-4312-B4BA-C40D6B920D13}" destId="{CAD3338C-7618-4D10-9F3A-5AEDA7EF3DBD}" srcOrd="0" destOrd="0" presId="urn:microsoft.com/office/officeart/2005/8/layout/bProcess4"/>
    <dgm:cxn modelId="{8F90CC80-9CB7-4B46-8669-8E2B58696350}" type="presOf" srcId="{781FCD9E-56F4-4976-821A-AF02E54CF49D}" destId="{DF50C5A7-C7D3-4E3A-B0AB-03CA56F62C9F}" srcOrd="0" destOrd="0" presId="urn:microsoft.com/office/officeart/2005/8/layout/bProcess4"/>
    <dgm:cxn modelId="{946A978D-F549-4BF4-BE0D-32FDEF373CAD}" srcId="{29A835A3-026D-4850-95DC-77DB93F35A1E}" destId="{17D6ABAF-5C5D-4B6E-8DF7-358E544F2D8A}" srcOrd="4" destOrd="0" parTransId="{D81100F4-B0B3-412E-8575-304052D24B09}" sibTransId="{A362ABCD-DAFC-49C2-A58D-C2BEA7F22696}"/>
    <dgm:cxn modelId="{0BC88B8F-D4D2-4C9B-ABE2-49B45C3D92A3}" srcId="{29A835A3-026D-4850-95DC-77DB93F35A1E}" destId="{E864B023-0303-4EC8-9901-396EE16C3DD8}" srcOrd="2" destOrd="0" parTransId="{BDF867C9-C360-448D-AB2F-92301C6E11BB}" sibTransId="{5E1C05F2-C93C-4312-B4BA-C40D6B920D13}"/>
    <dgm:cxn modelId="{356750C2-1F66-4E6C-A551-35B81AE0E7E3}" type="presOf" srcId="{D4FEFF0A-0171-4D37-9E4E-3F9D3F332EF4}" destId="{1B5EC294-0E5C-460B-8772-21D394A83D43}" srcOrd="0" destOrd="0" presId="urn:microsoft.com/office/officeart/2005/8/layout/bProcess4"/>
    <dgm:cxn modelId="{2F66DBCE-CF09-4A4E-8F63-BEEDDC4E4FBD}" type="presOf" srcId="{88A0E736-3B46-4D1A-89F2-30F6112B3252}" destId="{AD42A126-ABF9-458E-90AB-3C911F9AA7A2}" srcOrd="0" destOrd="0" presId="urn:microsoft.com/office/officeart/2005/8/layout/bProcess4"/>
    <dgm:cxn modelId="{607BC0D8-F3F9-4CDD-AAD2-9B827F6D2C73}" type="presOf" srcId="{A5DE75C4-BAD6-4857-A931-5AC42CEB58E3}" destId="{C9FE41B6-0E76-4C52-BA4C-93C400E00980}" srcOrd="0" destOrd="0" presId="urn:microsoft.com/office/officeart/2005/8/layout/bProcess4"/>
    <dgm:cxn modelId="{93C9FAE9-37E6-4994-A55F-E6808EB83991}" type="presOf" srcId="{2BAE46B3-BB51-4A21-BB15-9CDB6BC421CE}" destId="{17AE1235-EF87-4697-996F-F958178E881C}" srcOrd="0" destOrd="0" presId="urn:microsoft.com/office/officeart/2005/8/layout/bProcess4"/>
    <dgm:cxn modelId="{FF36B4EE-A676-44C6-BB08-AC3FC51EB182}" srcId="{29A835A3-026D-4850-95DC-77DB93F35A1E}" destId="{A5DE75C4-BAD6-4857-A931-5AC42CEB58E3}" srcOrd="3" destOrd="0" parTransId="{BC4431D6-9F53-4B4B-A084-A4A6393565EE}" sibTransId="{88A0E736-3B46-4D1A-89F2-30F6112B3252}"/>
    <dgm:cxn modelId="{9BE15EF7-F75D-4A51-A32E-A2E559015F89}" srcId="{29A835A3-026D-4850-95DC-77DB93F35A1E}" destId="{D4FEFF0A-0171-4D37-9E4E-3F9D3F332EF4}" srcOrd="5" destOrd="0" parTransId="{7CE759FA-4676-4B41-81E5-441FE22A20A8}" sibTransId="{373AB3A8-BD8C-47DE-946F-1C2A3C097B7D}"/>
    <dgm:cxn modelId="{4254C1FB-86E6-49EE-932F-2289203A2F69}" type="presOf" srcId="{A362ABCD-DAFC-49C2-A58D-C2BEA7F22696}" destId="{66A67DD0-D2D1-4768-8166-103AB2161273}" srcOrd="0" destOrd="0" presId="urn:microsoft.com/office/officeart/2005/8/layout/bProcess4"/>
    <dgm:cxn modelId="{4ECB05FD-830A-4615-AD3D-5BC8213A3E7F}" type="presOf" srcId="{17D6ABAF-5C5D-4B6E-8DF7-358E544F2D8A}" destId="{9085B9E9-F013-4704-BBC8-5210CE656155}" srcOrd="0" destOrd="0" presId="urn:microsoft.com/office/officeart/2005/8/layout/bProcess4"/>
    <dgm:cxn modelId="{D985104C-2934-4302-B6FC-41AD6D3F4BDB}" type="presParOf" srcId="{8631FCE4-ED97-4E84-AAE4-EB122C669795}" destId="{758ADED8-ECDB-4176-BF7A-F045FBFB09F4}" srcOrd="0" destOrd="0" presId="urn:microsoft.com/office/officeart/2005/8/layout/bProcess4"/>
    <dgm:cxn modelId="{35AE3ED4-5272-4462-9ED5-5B4013171140}" type="presParOf" srcId="{758ADED8-ECDB-4176-BF7A-F045FBFB09F4}" destId="{AD553294-CF0A-4BB9-8078-503BC5358CA6}" srcOrd="0" destOrd="0" presId="urn:microsoft.com/office/officeart/2005/8/layout/bProcess4"/>
    <dgm:cxn modelId="{D89B0F7E-E1F0-40FA-94A2-32439B9416A9}" type="presParOf" srcId="{758ADED8-ECDB-4176-BF7A-F045FBFB09F4}" destId="{17AE1235-EF87-4697-996F-F958178E881C}" srcOrd="1" destOrd="0" presId="urn:microsoft.com/office/officeart/2005/8/layout/bProcess4"/>
    <dgm:cxn modelId="{5B5F895E-81FE-4E80-A2D9-2F0F0316022D}" type="presParOf" srcId="{8631FCE4-ED97-4E84-AAE4-EB122C669795}" destId="{7F4F0ABE-7408-48CA-9CCF-640025BFFB39}" srcOrd="1" destOrd="0" presId="urn:microsoft.com/office/officeart/2005/8/layout/bProcess4"/>
    <dgm:cxn modelId="{1D856971-C144-4EB3-BC59-238297A99C5E}" type="presParOf" srcId="{8631FCE4-ED97-4E84-AAE4-EB122C669795}" destId="{764CD6CA-3BB6-4B56-8B8B-AD062BECDC9F}" srcOrd="2" destOrd="0" presId="urn:microsoft.com/office/officeart/2005/8/layout/bProcess4"/>
    <dgm:cxn modelId="{82ED97CD-7982-45E5-A5EE-58C215F5DA8A}" type="presParOf" srcId="{764CD6CA-3BB6-4B56-8B8B-AD062BECDC9F}" destId="{AE1D1762-93C1-4D20-9D7B-099C407C1CE9}" srcOrd="0" destOrd="0" presId="urn:microsoft.com/office/officeart/2005/8/layout/bProcess4"/>
    <dgm:cxn modelId="{938178B0-7F78-44EB-AED7-FC23F3CFAD22}" type="presParOf" srcId="{764CD6CA-3BB6-4B56-8B8B-AD062BECDC9F}" destId="{DF50C5A7-C7D3-4E3A-B0AB-03CA56F62C9F}" srcOrd="1" destOrd="0" presId="urn:microsoft.com/office/officeart/2005/8/layout/bProcess4"/>
    <dgm:cxn modelId="{91C9524F-77F9-4A7B-853D-88CF4AC5CD61}" type="presParOf" srcId="{8631FCE4-ED97-4E84-AAE4-EB122C669795}" destId="{1B851E52-7EA9-4E04-AE1E-7CDB61292E0A}" srcOrd="3" destOrd="0" presId="urn:microsoft.com/office/officeart/2005/8/layout/bProcess4"/>
    <dgm:cxn modelId="{03DDE9D5-121C-4D10-AD02-D1F07C1FB928}" type="presParOf" srcId="{8631FCE4-ED97-4E84-AAE4-EB122C669795}" destId="{E336E0E7-AB80-42D5-84B4-0B5D43C3AEF0}" srcOrd="4" destOrd="0" presId="urn:microsoft.com/office/officeart/2005/8/layout/bProcess4"/>
    <dgm:cxn modelId="{7B56AE0C-FBC4-4965-9B6A-46E32494B251}" type="presParOf" srcId="{E336E0E7-AB80-42D5-84B4-0B5D43C3AEF0}" destId="{F4E43204-1949-49F2-95D7-F402FC7F8AD7}" srcOrd="0" destOrd="0" presId="urn:microsoft.com/office/officeart/2005/8/layout/bProcess4"/>
    <dgm:cxn modelId="{F5A83518-5379-41AE-9EB6-590902490E99}" type="presParOf" srcId="{E336E0E7-AB80-42D5-84B4-0B5D43C3AEF0}" destId="{81897E6F-31F3-4FD8-A94F-39D67CC1D2D7}" srcOrd="1" destOrd="0" presId="urn:microsoft.com/office/officeart/2005/8/layout/bProcess4"/>
    <dgm:cxn modelId="{CA7ED80E-CF9D-47E3-AC68-B7CBDF281160}" type="presParOf" srcId="{8631FCE4-ED97-4E84-AAE4-EB122C669795}" destId="{CAD3338C-7618-4D10-9F3A-5AEDA7EF3DBD}" srcOrd="5" destOrd="0" presId="urn:microsoft.com/office/officeart/2005/8/layout/bProcess4"/>
    <dgm:cxn modelId="{42D5AD31-C1A5-4E84-B0BE-FB7F23080A0B}" type="presParOf" srcId="{8631FCE4-ED97-4E84-AAE4-EB122C669795}" destId="{877CCEF8-71ED-4CC4-9D30-A59431F88973}" srcOrd="6" destOrd="0" presId="urn:microsoft.com/office/officeart/2005/8/layout/bProcess4"/>
    <dgm:cxn modelId="{6A9E0B7D-888C-45BB-8090-A59EDEA0B97C}" type="presParOf" srcId="{877CCEF8-71ED-4CC4-9D30-A59431F88973}" destId="{09C5D710-3858-4D18-AE41-562AC8914DB8}" srcOrd="0" destOrd="0" presId="urn:microsoft.com/office/officeart/2005/8/layout/bProcess4"/>
    <dgm:cxn modelId="{2ECD26BC-CBC6-403D-93AC-1A48DFA1B900}" type="presParOf" srcId="{877CCEF8-71ED-4CC4-9D30-A59431F88973}" destId="{C9FE41B6-0E76-4C52-BA4C-93C400E00980}" srcOrd="1" destOrd="0" presId="urn:microsoft.com/office/officeart/2005/8/layout/bProcess4"/>
    <dgm:cxn modelId="{A808374A-9EFE-4A60-9728-C46852FD0783}" type="presParOf" srcId="{8631FCE4-ED97-4E84-AAE4-EB122C669795}" destId="{AD42A126-ABF9-458E-90AB-3C911F9AA7A2}" srcOrd="7" destOrd="0" presId="urn:microsoft.com/office/officeart/2005/8/layout/bProcess4"/>
    <dgm:cxn modelId="{9ADED8DE-7EE0-4BFA-A17B-5FDF5AB260F7}" type="presParOf" srcId="{8631FCE4-ED97-4E84-AAE4-EB122C669795}" destId="{16527559-46FA-4757-BB40-194ADFC26508}" srcOrd="8" destOrd="0" presId="urn:microsoft.com/office/officeart/2005/8/layout/bProcess4"/>
    <dgm:cxn modelId="{651851AF-C0ED-4EF1-823B-6F0108689113}" type="presParOf" srcId="{16527559-46FA-4757-BB40-194ADFC26508}" destId="{151F6C06-0A3E-444E-826B-785DBD344DCA}" srcOrd="0" destOrd="0" presId="urn:microsoft.com/office/officeart/2005/8/layout/bProcess4"/>
    <dgm:cxn modelId="{F64B5083-1E3F-4BBC-A2D2-18E51048B4D5}" type="presParOf" srcId="{16527559-46FA-4757-BB40-194ADFC26508}" destId="{9085B9E9-F013-4704-BBC8-5210CE656155}" srcOrd="1" destOrd="0" presId="urn:microsoft.com/office/officeart/2005/8/layout/bProcess4"/>
    <dgm:cxn modelId="{A53E61EA-8BDF-4ED3-ACB2-434AB24A843E}" type="presParOf" srcId="{8631FCE4-ED97-4E84-AAE4-EB122C669795}" destId="{66A67DD0-D2D1-4768-8166-103AB2161273}" srcOrd="9" destOrd="0" presId="urn:microsoft.com/office/officeart/2005/8/layout/bProcess4"/>
    <dgm:cxn modelId="{C39FCF4D-6DDD-4791-9491-0F9092E6E3AF}" type="presParOf" srcId="{8631FCE4-ED97-4E84-AAE4-EB122C669795}" destId="{7BB6511C-F786-41BA-803F-83AC9ECCE3DB}" srcOrd="10" destOrd="0" presId="urn:microsoft.com/office/officeart/2005/8/layout/bProcess4"/>
    <dgm:cxn modelId="{BF5F04EA-AD15-4184-9135-617B0A69EC4C}" type="presParOf" srcId="{7BB6511C-F786-41BA-803F-83AC9ECCE3DB}" destId="{1AFAAE30-1A06-4392-BFB8-7CA927BB797E}" srcOrd="0" destOrd="0" presId="urn:microsoft.com/office/officeart/2005/8/layout/bProcess4"/>
    <dgm:cxn modelId="{A133E7C7-8A83-4EBF-9022-685AF23363C7}" type="presParOf" srcId="{7BB6511C-F786-41BA-803F-83AC9ECCE3DB}" destId="{1B5EC294-0E5C-460B-8772-21D394A83D4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0ABE-7408-48CA-9CCF-640025BFFB39}">
      <dsp:nvSpPr>
        <dsp:cNvPr id="0" name=""/>
        <dsp:cNvSpPr/>
      </dsp:nvSpPr>
      <dsp:spPr>
        <a:xfrm rot="5400000">
          <a:off x="685200" y="1961110"/>
          <a:ext cx="3043166" cy="366996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E1235-EF87-4697-996F-F958178E881C}">
      <dsp:nvSpPr>
        <dsp:cNvPr id="0" name=""/>
        <dsp:cNvSpPr/>
      </dsp:nvSpPr>
      <dsp:spPr>
        <a:xfrm>
          <a:off x="99149" y="445"/>
          <a:ext cx="4077735" cy="244664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传感器采集数据</a:t>
          </a:r>
        </a:p>
      </dsp:txBody>
      <dsp:txXfrm>
        <a:off x="170809" y="72105"/>
        <a:ext cx="3934415" cy="2303321"/>
      </dsp:txXfrm>
    </dsp:sp>
    <dsp:sp modelId="{1B851E52-7EA9-4E04-AE1E-7CDB61292E0A}">
      <dsp:nvSpPr>
        <dsp:cNvPr id="0" name=""/>
        <dsp:cNvSpPr/>
      </dsp:nvSpPr>
      <dsp:spPr>
        <a:xfrm rot="5400000">
          <a:off x="732765" y="5107330"/>
          <a:ext cx="3043166" cy="366996"/>
        </a:xfrm>
        <a:prstGeom prst="rect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0C5A7-C7D3-4E3A-B0AB-03CA56F62C9F}">
      <dsp:nvSpPr>
        <dsp:cNvPr id="0" name=""/>
        <dsp:cNvSpPr/>
      </dsp:nvSpPr>
      <dsp:spPr>
        <a:xfrm>
          <a:off x="99149" y="3058747"/>
          <a:ext cx="4077735" cy="244664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单片机转移数据</a:t>
          </a:r>
        </a:p>
      </dsp:txBody>
      <dsp:txXfrm>
        <a:off x="170809" y="3130407"/>
        <a:ext cx="3934415" cy="2303321"/>
      </dsp:txXfrm>
    </dsp:sp>
    <dsp:sp modelId="{CAD3338C-7618-4D10-9F3A-5AEDA7EF3DBD}">
      <dsp:nvSpPr>
        <dsp:cNvPr id="0" name=""/>
        <dsp:cNvSpPr/>
      </dsp:nvSpPr>
      <dsp:spPr>
        <a:xfrm>
          <a:off x="906034" y="7221928"/>
          <a:ext cx="5408253" cy="366996"/>
        </a:xfrm>
        <a:prstGeom prst="rect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97E6F-31F3-4FD8-A94F-39D67CC1D2D7}">
      <dsp:nvSpPr>
        <dsp:cNvPr id="0" name=""/>
        <dsp:cNvSpPr/>
      </dsp:nvSpPr>
      <dsp:spPr>
        <a:xfrm>
          <a:off x="99149" y="6117048"/>
          <a:ext cx="4077735" cy="244664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内存卡存储数据</a:t>
          </a:r>
        </a:p>
      </dsp:txBody>
      <dsp:txXfrm>
        <a:off x="170809" y="6188708"/>
        <a:ext cx="3934415" cy="2303321"/>
      </dsp:txXfrm>
    </dsp:sp>
    <dsp:sp modelId="{AD42A126-ABF9-458E-90AB-3C911F9AA7A2}">
      <dsp:nvSpPr>
        <dsp:cNvPr id="0" name=""/>
        <dsp:cNvSpPr/>
      </dsp:nvSpPr>
      <dsp:spPr>
        <a:xfrm rot="16200000">
          <a:off x="6108589" y="5107330"/>
          <a:ext cx="3043166" cy="366996"/>
        </a:xfrm>
        <a:prstGeom prst="rect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E41B6-0E76-4C52-BA4C-93C400E00980}">
      <dsp:nvSpPr>
        <dsp:cNvPr id="0" name=""/>
        <dsp:cNvSpPr/>
      </dsp:nvSpPr>
      <dsp:spPr>
        <a:xfrm>
          <a:off x="5522537" y="6117048"/>
          <a:ext cx="4077735" cy="244664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软件导入数据</a:t>
          </a:r>
        </a:p>
      </dsp:txBody>
      <dsp:txXfrm>
        <a:off x="5594197" y="6188708"/>
        <a:ext cx="3934415" cy="2303321"/>
      </dsp:txXfrm>
    </dsp:sp>
    <dsp:sp modelId="{66A67DD0-D2D1-4768-8166-103AB2161273}">
      <dsp:nvSpPr>
        <dsp:cNvPr id="0" name=""/>
        <dsp:cNvSpPr/>
      </dsp:nvSpPr>
      <dsp:spPr>
        <a:xfrm rot="16200000">
          <a:off x="6084791" y="1984888"/>
          <a:ext cx="3043166" cy="366996"/>
        </a:xfrm>
        <a:prstGeom prst="rect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B9E9-F013-4704-BBC8-5210CE656155}">
      <dsp:nvSpPr>
        <dsp:cNvPr id="0" name=""/>
        <dsp:cNvSpPr/>
      </dsp:nvSpPr>
      <dsp:spPr>
        <a:xfrm>
          <a:off x="5522537" y="3058747"/>
          <a:ext cx="4077735" cy="244664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基于数据绘图</a:t>
          </a:r>
        </a:p>
      </dsp:txBody>
      <dsp:txXfrm>
        <a:off x="5594197" y="3130407"/>
        <a:ext cx="3934415" cy="2303321"/>
      </dsp:txXfrm>
    </dsp:sp>
    <dsp:sp modelId="{1B5EC294-0E5C-460B-8772-21D394A83D43}">
      <dsp:nvSpPr>
        <dsp:cNvPr id="0" name=""/>
        <dsp:cNvSpPr/>
      </dsp:nvSpPr>
      <dsp:spPr>
        <a:xfrm>
          <a:off x="5522537" y="445"/>
          <a:ext cx="4077735" cy="244664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分析数据</a:t>
          </a:r>
          <a:endParaRPr lang="en-US" altLang="zh-CN" sz="40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得出结论</a:t>
          </a:r>
        </a:p>
      </dsp:txBody>
      <dsp:txXfrm>
        <a:off x="5594197" y="72105"/>
        <a:ext cx="3934415" cy="230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4"/>
          <p:cNvSpPr/>
          <p:nvPr>
            <p:custDataLst>
              <p:tags r:id="rId2"/>
            </p:custDataLst>
          </p:nvPr>
        </p:nvSpPr>
        <p:spPr>
          <a:xfrm>
            <a:off x="2095139" y="4801252"/>
            <a:ext cx="7995918" cy="3775171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solidFill>
                  <a:srgbClr val="FF0000"/>
                </a:solidFill>
                <a:latin typeface="Novecento wide Bold" panose="00000805000000000000" charset="0"/>
              </a:rPr>
              <a:t>	   </a:t>
            </a:r>
            <a:r>
              <a:rPr lang="zh-CN" altLang="en-US" sz="4978" b="1" dirty="0">
                <a:latin typeface="Novecento wide Bold" panose="00000805000000000000" charset="0"/>
              </a:rPr>
              <a:t>基于此前对</a:t>
            </a:r>
            <a:r>
              <a:rPr lang="en-US" altLang="zh-CN" sz="4978" b="1" dirty="0">
                <a:latin typeface="Novecento wide Bold" panose="00000805000000000000" charset="0"/>
              </a:rPr>
              <a:t>SD</a:t>
            </a:r>
            <a:r>
              <a:rPr lang="zh-CN" altLang="en-US" sz="4978" b="1" dirty="0">
                <a:latin typeface="Novecento wide Bold" panose="00000805000000000000" charset="0"/>
              </a:rPr>
              <a:t>卡读写模块的访问，在实现了数据的读取与储存的基础上使用</a:t>
            </a:r>
            <a:r>
              <a:rPr lang="en-US" altLang="zh-CN" sz="4978" b="1" dirty="0">
                <a:solidFill>
                  <a:srgbClr val="FF0000"/>
                </a:solidFill>
                <a:latin typeface="Novecento wide Bold" panose="00000805000000000000" charset="0"/>
              </a:rPr>
              <a:t>Excel</a:t>
            </a:r>
            <a:r>
              <a:rPr lang="zh-CN" altLang="en-US" sz="4978" b="1" dirty="0">
                <a:latin typeface="Novecento wide Bold" panose="00000805000000000000" charset="0"/>
              </a:rPr>
              <a:t>软件进行一些简单的</a:t>
            </a:r>
            <a:r>
              <a:rPr lang="zh-CN" altLang="en-US" sz="4978" b="1" dirty="0">
                <a:solidFill>
                  <a:srgbClr val="FF0000"/>
                </a:solidFill>
                <a:latin typeface="Novecento wide Bold" panose="00000805000000000000" charset="0"/>
              </a:rPr>
              <a:t>数据预处理</a:t>
            </a:r>
            <a:r>
              <a:rPr lang="zh-CN" altLang="en-US" sz="4978" b="1" dirty="0">
                <a:latin typeface="Novecento wide Bold" panose="00000805000000000000" charset="0"/>
              </a:rPr>
              <a:t>。</a:t>
            </a:r>
            <a:endParaRPr lang="en-US" altLang="zh-CN" sz="4978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891199" y="1626207"/>
            <a:ext cx="3814616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研究内容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1361689" y="2372751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基于微流体平台的离心系统的设计与开发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便携式生牛乳体细胞发光检测仪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266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593A890-37EB-6497-0129-A85064824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721715"/>
              </p:ext>
            </p:extLst>
          </p:nvPr>
        </p:nvGraphicFramePr>
        <p:xfrm>
          <a:off x="11463454" y="1626207"/>
          <a:ext cx="9699422" cy="856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3451807-BB01-5C27-04AE-78F13684A5F2}"/>
              </a:ext>
            </a:extLst>
          </p:cNvPr>
          <p:cNvSpPr txBox="1"/>
          <p:nvPr/>
        </p:nvSpPr>
        <p:spPr>
          <a:xfrm>
            <a:off x="14432892" y="10730231"/>
            <a:ext cx="3735732" cy="475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1 </a:t>
            </a:r>
            <a:r>
              <a:rPr lang="zh-CN" altLang="en-US" sz="2489" dirty="0"/>
              <a:t>数据分析的一般流程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07CE9-1017-A8F0-A63B-D806D97F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66" y="0"/>
            <a:ext cx="16211238" cy="121917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ACD1D1-6039-FB26-D9CB-C733FF50D255}"/>
              </a:ext>
            </a:extLst>
          </p:cNvPr>
          <p:cNvSpPr txBox="1"/>
          <p:nvPr/>
        </p:nvSpPr>
        <p:spPr>
          <a:xfrm>
            <a:off x="20077301" y="3419897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1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32FA18B-0668-16F8-681E-6211384A42ED}"/>
              </a:ext>
            </a:extLst>
          </p:cNvPr>
          <p:cNvCxnSpPr>
            <a:cxnSpLocks/>
          </p:cNvCxnSpPr>
          <p:nvPr/>
        </p:nvCxnSpPr>
        <p:spPr>
          <a:xfrm flipH="1">
            <a:off x="18279510" y="3937210"/>
            <a:ext cx="1885396" cy="5556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2B316A-C3C7-157D-4BD0-3B1D07DC8CCA}"/>
              </a:ext>
            </a:extLst>
          </p:cNvPr>
          <p:cNvCxnSpPr>
            <a:cxnSpLocks/>
          </p:cNvCxnSpPr>
          <p:nvPr/>
        </p:nvCxnSpPr>
        <p:spPr>
          <a:xfrm flipH="1" flipV="1">
            <a:off x="18911674" y="9990253"/>
            <a:ext cx="1662326" cy="361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9F33003-BBA6-E816-0C4D-C498C2EA4600}"/>
              </a:ext>
            </a:extLst>
          </p:cNvPr>
          <p:cNvSpPr txBox="1"/>
          <p:nvPr/>
        </p:nvSpPr>
        <p:spPr>
          <a:xfrm>
            <a:off x="20487060" y="9922827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2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sp>
        <p:nvSpPr>
          <p:cNvPr id="11" name="副标题 4">
            <a:extLst>
              <a:ext uri="{FF2B5EF4-FFF2-40B4-BE49-F238E27FC236}">
                <a16:creationId xmlns:a16="http://schemas.microsoft.com/office/drawing/2014/main" id="{86E413F5-8ACA-7894-AA3D-9BBF7D5E20B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982" y="19192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导入数据具体操作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4"/>
          <p:cNvSpPr/>
          <p:nvPr>
            <p:custDataLst>
              <p:tags r:id="rId2"/>
            </p:custDataLst>
          </p:nvPr>
        </p:nvSpPr>
        <p:spPr>
          <a:xfrm>
            <a:off x="1275934" y="1066309"/>
            <a:ext cx="9657905" cy="4533923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</a:rPr>
              <a:t>装置介绍</a:t>
            </a:r>
            <a:endParaRPr lang="zh-CN" altLang="en-US" sz="4000" dirty="0"/>
          </a:p>
          <a:p>
            <a:pPr lvl="0" algn="l"/>
            <a:r>
              <a:rPr lang="zh-CN" altLang="en-US" sz="4000" b="1" dirty="0">
                <a:latin typeface="Novecento wide Bold" panose="00000805000000000000" charset="0"/>
              </a:rPr>
              <a:t>在之前的光强检测装置的基础上加装</a:t>
            </a:r>
            <a:r>
              <a:rPr lang="en-US" altLang="zh-CN" sz="4000" b="1" dirty="0">
                <a:latin typeface="Novecento wide Bold" panose="00000805000000000000" charset="0"/>
              </a:rPr>
              <a:t>SD</a:t>
            </a:r>
            <a:r>
              <a:rPr lang="zh-CN" altLang="en-US" sz="4000" b="1" dirty="0">
                <a:latin typeface="Novecento wide Bold" panose="00000805000000000000" charset="0"/>
              </a:rPr>
              <a:t>卡读写模块，使之具备数据存储功能。</a:t>
            </a:r>
            <a:endParaRPr lang="en-US" altLang="zh-CN" sz="4000" b="1" dirty="0">
              <a:latin typeface="Novecento wide Bold" panose="00000805000000000000" charset="0"/>
            </a:endParaRPr>
          </a:p>
          <a:p>
            <a:pPr lvl="0" algn="l"/>
            <a:endParaRPr lang="en-US" altLang="zh-CN" sz="4000" b="1" dirty="0">
              <a:latin typeface="Novecento wide Bold" panose="00000805000000000000" charset="0"/>
            </a:endParaRPr>
          </a:p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  <a:cs typeface="Novecento wide Bold" panose="00000805000000000000" charset="0"/>
              </a:rPr>
              <a:t>元件与接线</a:t>
            </a:r>
            <a:endParaRPr lang="en-US" altLang="zh-CN" sz="4000" b="1" dirty="0">
              <a:solidFill>
                <a:srgbClr val="FF0000"/>
              </a:solidFill>
              <a:latin typeface="Novecento wide Bold" panose="00000805000000000000" charset="0"/>
              <a:cs typeface="Novecento wide Bold" panose="00000805000000000000" charset="0"/>
            </a:endParaRPr>
          </a:p>
          <a:p>
            <a:pPr algn="l"/>
            <a:r>
              <a:rPr lang="zh-CN" altLang="en-US" sz="4000" b="1" dirty="0">
                <a:latin typeface="Novecento wide Bold" panose="00000805000000000000" charset="0"/>
                <a:cs typeface="Novecento wide Bold" panose="00000805000000000000" charset="0"/>
              </a:rPr>
              <a:t>本次实验采用的</a:t>
            </a:r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  <a:cs typeface="Novecento wide Bold" panose="00000805000000000000" charset="0"/>
              </a:rPr>
              <a:t>元件型号</a:t>
            </a:r>
            <a:r>
              <a:rPr lang="zh-CN" altLang="en-US" sz="4000" b="1" dirty="0">
                <a:latin typeface="Novecento wide Bold" panose="00000805000000000000" charset="0"/>
                <a:cs typeface="Novecento wide Bold" panose="00000805000000000000" charset="0"/>
              </a:rPr>
              <a:t>如右侧材料表所示，</a:t>
            </a:r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  <a:cs typeface="Novecento wide Bold" panose="00000805000000000000" charset="0"/>
              </a:rPr>
              <a:t>线路连接</a:t>
            </a:r>
            <a:r>
              <a:rPr lang="zh-CN" altLang="en-US" sz="4000" b="1" dirty="0">
                <a:latin typeface="Novecento wide Bold" panose="00000805000000000000" charset="0"/>
                <a:cs typeface="Novecento wide Bold" panose="00000805000000000000" charset="0"/>
              </a:rPr>
              <a:t>如右侧接线图所示。</a:t>
            </a:r>
          </a:p>
          <a:p>
            <a:pPr lvl="0" algn="l"/>
            <a:endParaRPr lang="en-US" altLang="zh-CN" sz="4000" b="1" dirty="0">
              <a:latin typeface="Novecento wide Bold" panose="00000805000000000000" charset="0"/>
            </a:endParaRPr>
          </a:p>
          <a:p>
            <a:pPr lvl="0" algn="l"/>
            <a:endParaRPr lang="zh-CN" altLang="en-US" sz="4000" b="1" dirty="0">
              <a:latin typeface="Novecento wide Bold" panose="00000805000000000000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D0E4B-EB9A-4301-BE0A-22BAEDFCB073}"/>
              </a:ext>
            </a:extLst>
          </p:cNvPr>
          <p:cNvSpPr txBox="1"/>
          <p:nvPr/>
        </p:nvSpPr>
        <p:spPr>
          <a:xfrm>
            <a:off x="15351046" y="11325001"/>
            <a:ext cx="3045080" cy="475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2 </a:t>
            </a:r>
            <a:r>
              <a:rPr lang="zh-CN" altLang="en-US" sz="2489" dirty="0"/>
              <a:t>元器件连接图</a:t>
            </a: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BBB102F8-2D2E-0CBF-234E-6EBD33FF7CCC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-467160" y="308608"/>
            <a:ext cx="3790222" cy="796976"/>
          </a:xfrm>
        </p:spPr>
        <p:txBody>
          <a:bodyPr>
            <a:normAutofit/>
          </a:bodyPr>
          <a:lstStyle/>
          <a:p>
            <a:r>
              <a:rPr lang="zh-CN" altLang="en-US" sz="3300" b="1" dirty="0">
                <a:latin typeface="Novecento wide Bold" panose="00000805000000000000" charset="0"/>
              </a:rPr>
              <a:t>实验装置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F5B031F-1C26-FE7B-90C0-74CE0E40E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10635"/>
              </p:ext>
            </p:extLst>
          </p:nvPr>
        </p:nvGraphicFramePr>
        <p:xfrm>
          <a:off x="1082382" y="6096000"/>
          <a:ext cx="9851457" cy="499192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171541454"/>
                    </a:ext>
                  </a:extLst>
                </a:gridCol>
                <a:gridCol w="2639040">
                  <a:extLst>
                    <a:ext uri="{9D8B030D-6E8A-4147-A177-3AD203B41FA5}">
                      <a16:colId xmlns:a16="http://schemas.microsoft.com/office/drawing/2014/main" val="835178854"/>
                    </a:ext>
                  </a:extLst>
                </a:gridCol>
                <a:gridCol w="2035204">
                  <a:extLst>
                    <a:ext uri="{9D8B030D-6E8A-4147-A177-3AD203B41FA5}">
                      <a16:colId xmlns:a16="http://schemas.microsoft.com/office/drawing/2014/main" val="1491570731"/>
                    </a:ext>
                  </a:extLst>
                </a:gridCol>
                <a:gridCol w="1771161">
                  <a:extLst>
                    <a:ext uri="{9D8B030D-6E8A-4147-A177-3AD203B41FA5}">
                      <a16:colId xmlns:a16="http://schemas.microsoft.com/office/drawing/2014/main" val="560702229"/>
                    </a:ext>
                  </a:extLst>
                </a:gridCol>
                <a:gridCol w="2299247">
                  <a:extLst>
                    <a:ext uri="{9D8B030D-6E8A-4147-A177-3AD203B41FA5}">
                      <a16:colId xmlns:a16="http://schemas.microsoft.com/office/drawing/2014/main" val="3388960399"/>
                    </a:ext>
                  </a:extLst>
                </a:gridCol>
              </a:tblGrid>
              <a:tr h="13096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微控制器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被控元件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solidFill>
                            <a:schemeClr val="tx1"/>
                          </a:solidFill>
                        </a:rPr>
                        <a:t>传感器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021825"/>
                  </a:ext>
                </a:extLst>
              </a:tr>
              <a:tr h="1779833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单片机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卡读写模块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光敏电阻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974066"/>
                  </a:ext>
                </a:extLst>
              </a:tr>
              <a:tr h="1902398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</a:rPr>
                        <a:t>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ESP32-WROOM-32E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</a:rPr>
                        <a:t>6PIN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排针直插式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金士顿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</a:rPr>
                        <a:t>16G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储存卡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光敏二极管</a:t>
                      </a:r>
                      <a:endParaRPr lang="en-US" altLang="zh-CN" sz="3200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（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针制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26879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66367A6-9E23-F1A6-C4BE-701F72AF2E94}"/>
              </a:ext>
            </a:extLst>
          </p:cNvPr>
          <p:cNvSpPr txBox="1"/>
          <p:nvPr/>
        </p:nvSpPr>
        <p:spPr>
          <a:xfrm>
            <a:off x="4039547" y="11316169"/>
            <a:ext cx="3937125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表</a:t>
            </a:r>
            <a:r>
              <a:rPr lang="en-US" altLang="zh-CN" sz="2489" dirty="0"/>
              <a:t>1 </a:t>
            </a:r>
            <a:r>
              <a:rPr lang="zh-CN" altLang="en-US" sz="2489" dirty="0"/>
              <a:t>测试元件名称和型号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BE6D80-8618-F89D-BFEB-44AA62844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835" y="1828800"/>
            <a:ext cx="9657905" cy="92591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EE8365-EA0F-74ED-E463-03F725305015}"/>
              </a:ext>
            </a:extLst>
          </p:cNvPr>
          <p:cNvSpPr txBox="1"/>
          <p:nvPr/>
        </p:nvSpPr>
        <p:spPr>
          <a:xfrm>
            <a:off x="11794413" y="438796"/>
            <a:ext cx="9396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/>
              <a:t>工程文件</a:t>
            </a:r>
            <a:endParaRPr lang="en-US" altLang="zh-CN" sz="3200" b="1" dirty="0"/>
          </a:p>
          <a:p>
            <a:r>
              <a:rPr lang="zh-CN" altLang="en-US" sz="3200" dirty="0"/>
              <a:t>https://wokwi.com/projects/370668293094073345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96000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7C4008-0203-CB18-33A4-23F1B6C4A66B}"/>
              </a:ext>
            </a:extLst>
          </p:cNvPr>
          <p:cNvSpPr txBox="1"/>
          <p:nvPr/>
        </p:nvSpPr>
        <p:spPr>
          <a:xfrm>
            <a:off x="1098293" y="891564"/>
            <a:ext cx="8813150" cy="3246469"/>
          </a:xfrm>
          <a:prstGeom prst="rect">
            <a:avLst/>
          </a:prstGeom>
          <a:noFill/>
        </p:spPr>
        <p:txBody>
          <a:bodyPr wrap="square" lIns="83536" tIns="83536" rIns="83536" bIns="83536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</a:rPr>
              <a:t>具体操作</a:t>
            </a:r>
            <a:endParaRPr lang="en-US" altLang="zh-CN" sz="4000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r>
              <a:rPr lang="zh-CN" altLang="en-US" sz="4000" b="1" dirty="0">
                <a:latin typeface="Novecento wide Bold" panose="00000805000000000000" charset="0"/>
              </a:rPr>
              <a:t>改变光源到传感器的距离来获取不同的数据，并将数据暂存在</a:t>
            </a:r>
            <a:r>
              <a:rPr lang="en-US" altLang="zh-CN" sz="4000" b="1" dirty="0">
                <a:latin typeface="Novecento wide Bold" panose="00000805000000000000" charset="0"/>
              </a:rPr>
              <a:t>SD</a:t>
            </a:r>
            <a:r>
              <a:rPr lang="zh-CN" altLang="en-US" sz="4000" b="1" dirty="0">
                <a:latin typeface="Novecento wide Bold" panose="00000805000000000000" charset="0"/>
              </a:rPr>
              <a:t>卡中，最终转移到电脑进行预处理。</a:t>
            </a:r>
            <a:endParaRPr lang="en-US" altLang="zh-CN" sz="4000" b="1" dirty="0">
              <a:latin typeface="Novecento wide Bold" panose="00000805000000000000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35A53-6BFB-D60B-FE76-8C3D49BD3A6F}"/>
              </a:ext>
            </a:extLst>
          </p:cNvPr>
          <p:cNvSpPr txBox="1"/>
          <p:nvPr/>
        </p:nvSpPr>
        <p:spPr>
          <a:xfrm>
            <a:off x="3803864" y="10615836"/>
            <a:ext cx="3287145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3 </a:t>
            </a:r>
            <a:r>
              <a:rPr lang="zh-CN" altLang="en-US" sz="2489" dirty="0"/>
              <a:t>某次测试后的结果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7B61C6-1967-9005-27A6-B1ED06466E41}"/>
              </a:ext>
            </a:extLst>
          </p:cNvPr>
          <p:cNvCxnSpPr>
            <a:cxnSpLocks/>
          </p:cNvCxnSpPr>
          <p:nvPr/>
        </p:nvCxnSpPr>
        <p:spPr>
          <a:xfrm>
            <a:off x="488270" y="4492259"/>
            <a:ext cx="2054208" cy="1150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B83DE14-7F4B-7F38-DCFC-87BA78193134}"/>
              </a:ext>
            </a:extLst>
          </p:cNvPr>
          <p:cNvSpPr txBox="1"/>
          <p:nvPr/>
        </p:nvSpPr>
        <p:spPr>
          <a:xfrm>
            <a:off x="11352170" y="10615838"/>
            <a:ext cx="3217353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4 </a:t>
            </a:r>
            <a:r>
              <a:rPr lang="zh-CN" altLang="en-US" sz="2489" dirty="0"/>
              <a:t>输出的储存文件</a:t>
            </a:r>
          </a:p>
        </p:txBody>
      </p:sp>
      <p:sp>
        <p:nvSpPr>
          <p:cNvPr id="15" name="副标题 4">
            <a:extLst>
              <a:ext uri="{FF2B5EF4-FFF2-40B4-BE49-F238E27FC236}">
                <a16:creationId xmlns:a16="http://schemas.microsoft.com/office/drawing/2014/main" id="{21BAA135-6A1A-F70D-2871-A9AE70CA98F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467160" y="308608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实验操作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D56737A-6090-1B42-C529-26CB2C80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93" y="4420976"/>
            <a:ext cx="8698288" cy="582772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459CD3-F7D1-D629-93F3-A90A45258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628" y="902982"/>
            <a:ext cx="4572439" cy="9356414"/>
          </a:xfrm>
          <a:prstGeom prst="rect">
            <a:avLst/>
          </a:prstGeom>
        </p:spPr>
      </p:pic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18574867-B9AD-106C-7056-AF36C8260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27179"/>
              </p:ext>
            </p:extLst>
          </p:nvPr>
        </p:nvGraphicFramePr>
        <p:xfrm>
          <a:off x="15990225" y="892289"/>
          <a:ext cx="4572438" cy="935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284">
                  <a:extLst>
                    <a:ext uri="{9D8B030D-6E8A-4147-A177-3AD203B41FA5}">
                      <a16:colId xmlns:a16="http://schemas.microsoft.com/office/drawing/2014/main" val="3961203969"/>
                    </a:ext>
                  </a:extLst>
                </a:gridCol>
                <a:gridCol w="2729154">
                  <a:extLst>
                    <a:ext uri="{9D8B030D-6E8A-4147-A177-3AD203B41FA5}">
                      <a16:colId xmlns:a16="http://schemas.microsoft.com/office/drawing/2014/main" val="181886161"/>
                    </a:ext>
                  </a:extLst>
                </a:gridCol>
              </a:tblGrid>
              <a:tr h="11695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具体说明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190921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312796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.txt</a:t>
                      </a: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077958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4KB/</a:t>
                      </a: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178909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数据含义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传感器直接读取到的电压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190242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浮点型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35821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数据总数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964547"/>
                  </a:ext>
                </a:extLst>
              </a:tr>
              <a:tr h="1169552"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采用频率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10HZ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59922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11029DA6-ECDF-FDD6-506C-77BD5E026A11}"/>
              </a:ext>
            </a:extLst>
          </p:cNvPr>
          <p:cNvSpPr txBox="1"/>
          <p:nvPr/>
        </p:nvSpPr>
        <p:spPr>
          <a:xfrm>
            <a:off x="16573303" y="10615837"/>
            <a:ext cx="3406282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表</a:t>
            </a:r>
            <a:r>
              <a:rPr lang="en-US" altLang="zh-CN" sz="2489" dirty="0"/>
              <a:t>2 </a:t>
            </a:r>
            <a:r>
              <a:rPr lang="zh-CN" altLang="en-US" sz="2489" dirty="0"/>
              <a:t>数据及其文件说明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94AFFD-A0CF-A2EA-C296-5ACBE77531C5}"/>
              </a:ext>
            </a:extLst>
          </p:cNvPr>
          <p:cNvCxnSpPr>
            <a:cxnSpLocks/>
          </p:cNvCxnSpPr>
          <p:nvPr/>
        </p:nvCxnSpPr>
        <p:spPr>
          <a:xfrm>
            <a:off x="15990225" y="892289"/>
            <a:ext cx="1873232" cy="11814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5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7C4008-0203-CB18-33A4-23F1B6C4A66B}"/>
              </a:ext>
            </a:extLst>
          </p:cNvPr>
          <p:cNvSpPr txBox="1"/>
          <p:nvPr/>
        </p:nvSpPr>
        <p:spPr>
          <a:xfrm>
            <a:off x="1419953" y="658228"/>
            <a:ext cx="10459249" cy="4970018"/>
          </a:xfrm>
          <a:prstGeom prst="rect">
            <a:avLst/>
          </a:prstGeom>
          <a:noFill/>
        </p:spPr>
        <p:txBody>
          <a:bodyPr wrap="square" lIns="83536" tIns="83536" rIns="83536" bIns="83536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导入操作</a:t>
            </a:r>
            <a:endParaRPr lang="en-US" altLang="zh-CN" sz="3600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r>
              <a:rPr lang="zh-CN" altLang="en-US" sz="3600" b="1" dirty="0">
                <a:latin typeface="Novecento wide Bold" panose="00000805000000000000" charset="0"/>
              </a:rPr>
              <a:t>导入</a:t>
            </a:r>
            <a:r>
              <a:rPr lang="en-US" altLang="zh-CN" sz="3600" b="1" dirty="0">
                <a:latin typeface="Novecento wide Bold" panose="00000805000000000000" charset="0"/>
              </a:rPr>
              <a:t>.txt</a:t>
            </a:r>
            <a:r>
              <a:rPr lang="zh-CN" altLang="en-US" sz="3600" b="1" dirty="0">
                <a:latin typeface="Novecento wide Bold" panose="00000805000000000000" charset="0"/>
              </a:rPr>
              <a:t>文件到</a:t>
            </a:r>
            <a:r>
              <a:rPr lang="en-US" altLang="zh-CN" sz="3600" b="1" dirty="0">
                <a:latin typeface="Novecento wide Bold" panose="00000805000000000000" charset="0"/>
              </a:rPr>
              <a:t>excel</a:t>
            </a:r>
            <a:r>
              <a:rPr lang="zh-CN" altLang="en-US" sz="3600" b="1" dirty="0">
                <a:latin typeface="Novecento wide Bold" panose="00000805000000000000" charset="0"/>
              </a:rPr>
              <a:t>，修改数据类型为小数，基于数据生成折线图，设置图的</a:t>
            </a:r>
            <a:r>
              <a:rPr lang="en-US" altLang="zh-CN" sz="3600" b="1" dirty="0">
                <a:latin typeface="Novecento wide Bold" panose="00000805000000000000" charset="0"/>
              </a:rPr>
              <a:t>X</a:t>
            </a:r>
            <a:r>
              <a:rPr lang="zh-CN" altLang="en-US" sz="3600" b="1" dirty="0">
                <a:latin typeface="Novecento wide Bold" panose="00000805000000000000" charset="0"/>
              </a:rPr>
              <a:t>轴和</a:t>
            </a:r>
            <a:r>
              <a:rPr lang="en-US" altLang="zh-CN" sz="3600" b="1" dirty="0">
                <a:latin typeface="Novecento wide Bold" panose="00000805000000000000" charset="0"/>
              </a:rPr>
              <a:t>Y</a:t>
            </a:r>
            <a:r>
              <a:rPr lang="zh-CN" altLang="en-US" sz="3600" b="1" dirty="0">
                <a:latin typeface="Novecento wide Bold" panose="00000805000000000000" charset="0"/>
              </a:rPr>
              <a:t>轴标注。</a:t>
            </a:r>
            <a:endParaRPr lang="en-US" altLang="zh-CN" sz="3600" b="1" dirty="0">
              <a:latin typeface="Novecento wide Bold" panose="00000805000000000000" charset="0"/>
            </a:endParaRPr>
          </a:p>
          <a:p>
            <a:r>
              <a:rPr lang="en-US" altLang="zh-CN" sz="2400" b="1" dirty="0">
                <a:latin typeface="Novecento wide Bold" panose="00000805000000000000" charset="0"/>
              </a:rPr>
              <a:t>(</a:t>
            </a:r>
            <a:r>
              <a:rPr lang="zh-CN" altLang="en-US" sz="2400" b="1" dirty="0">
                <a:latin typeface="Novecento wide Bold" panose="00000805000000000000" charset="0"/>
              </a:rPr>
              <a:t>注：具体操作方法比较冗长，此处不过多说明，请参考文末</a:t>
            </a:r>
            <a:r>
              <a:rPr lang="en-US" altLang="zh-CN" sz="2400" b="1" dirty="0">
                <a:latin typeface="Novecento wide Bold" panose="00000805000000000000" charset="0"/>
              </a:rPr>
              <a:t>)</a:t>
            </a:r>
            <a:endParaRPr lang="en-US" altLang="zh-CN" sz="3600" b="1" dirty="0">
              <a:latin typeface="Novecento wide Bold" panose="00000805000000000000" charset="0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现象和结论</a:t>
            </a:r>
            <a:endParaRPr lang="en-US" altLang="zh-CN" sz="3600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r>
              <a:rPr lang="zh-CN" altLang="en-US" sz="3600" b="1" dirty="0">
                <a:latin typeface="Novecento wide Bold" panose="00000805000000000000" charset="0"/>
              </a:rPr>
              <a:t>可以看到，</a:t>
            </a:r>
            <a:r>
              <a:rPr lang="en-US" altLang="zh-CN" sz="3600" b="1" dirty="0">
                <a:latin typeface="Novecento wide Bold" panose="00000805000000000000" charset="0"/>
              </a:rPr>
              <a:t>excel</a:t>
            </a:r>
            <a:r>
              <a:rPr lang="zh-CN" altLang="en-US" sz="3600" b="1" dirty="0">
                <a:latin typeface="Novecento wide Bold" panose="00000805000000000000" charset="0"/>
              </a:rPr>
              <a:t>中的图像除了坐标轴分度值不同造成的折线变形外，与触控屏上的图像趋势一致，这就证明了数据可以从装置中取出，为之后的数据分析奠定基础。</a:t>
            </a:r>
            <a:endParaRPr lang="en-US" altLang="zh-CN" sz="2400" b="1" dirty="0">
              <a:latin typeface="Novecento wide Bold" panose="00000805000000000000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35A53-6BFB-D60B-FE76-8C3D49BD3A6F}"/>
              </a:ext>
            </a:extLst>
          </p:cNvPr>
          <p:cNvSpPr txBox="1"/>
          <p:nvPr/>
        </p:nvSpPr>
        <p:spPr>
          <a:xfrm>
            <a:off x="9250302" y="11610868"/>
            <a:ext cx="3811590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5 Excel</a:t>
            </a:r>
            <a:r>
              <a:rPr lang="zh-CN" altLang="en-US" sz="2489" dirty="0"/>
              <a:t>中绘制的折线图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7B61C6-1967-9005-27A6-B1ED06466E41}"/>
              </a:ext>
            </a:extLst>
          </p:cNvPr>
          <p:cNvCxnSpPr>
            <a:cxnSpLocks/>
          </p:cNvCxnSpPr>
          <p:nvPr/>
        </p:nvCxnSpPr>
        <p:spPr>
          <a:xfrm>
            <a:off x="488270" y="4492259"/>
            <a:ext cx="2054208" cy="1150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副标题 4">
            <a:extLst>
              <a:ext uri="{FF2B5EF4-FFF2-40B4-BE49-F238E27FC236}">
                <a16:creationId xmlns:a16="http://schemas.microsoft.com/office/drawing/2014/main" id="{21BAA135-6A1A-F70D-2871-A9AE70CA98F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467160" y="308608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导入软件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02FF08E-A2C0-CA63-BB2F-00E7B9EEC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786497"/>
              </p:ext>
            </p:extLst>
          </p:nvPr>
        </p:nvGraphicFramePr>
        <p:xfrm>
          <a:off x="1427951" y="6015806"/>
          <a:ext cx="19456292" cy="5595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BF64D60-E488-F34E-7292-F845A17C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748" y="468982"/>
            <a:ext cx="8000439" cy="53601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51E1E9-78F1-AA4B-B626-7128DE3D666A}"/>
              </a:ext>
            </a:extLst>
          </p:cNvPr>
          <p:cNvSpPr txBox="1"/>
          <p:nvPr/>
        </p:nvSpPr>
        <p:spPr>
          <a:xfrm>
            <a:off x="20422578" y="1689084"/>
            <a:ext cx="461665" cy="3233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采集装置上的图像用作参考</a:t>
            </a:r>
          </a:p>
        </p:txBody>
      </p:sp>
    </p:spTree>
    <p:extLst>
      <p:ext uri="{BB962C8B-B14F-4D97-AF65-F5344CB8AC3E}">
        <p14:creationId xmlns:p14="http://schemas.microsoft.com/office/powerpoint/2010/main" val="421127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12C0D1-5513-54F8-7FFA-EE045E12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291" y="3618346"/>
            <a:ext cx="14797557" cy="439671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92F7EA-9E50-2315-B0D0-EE8F4CA83C94}"/>
              </a:ext>
            </a:extLst>
          </p:cNvPr>
          <p:cNvCxnSpPr>
            <a:cxnSpLocks/>
          </p:cNvCxnSpPr>
          <p:nvPr/>
        </p:nvCxnSpPr>
        <p:spPr>
          <a:xfrm flipH="1">
            <a:off x="11198305" y="2664261"/>
            <a:ext cx="1986796" cy="1761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51A43DD-1A6C-87E6-B496-B41D80FE37BA}"/>
              </a:ext>
            </a:extLst>
          </p:cNvPr>
          <p:cNvSpPr txBox="1"/>
          <p:nvPr/>
        </p:nvSpPr>
        <p:spPr>
          <a:xfrm>
            <a:off x="13433450" y="1998403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1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C884A5-4D16-732D-6DCA-587325D0DE52}"/>
              </a:ext>
            </a:extLst>
          </p:cNvPr>
          <p:cNvCxnSpPr>
            <a:cxnSpLocks/>
          </p:cNvCxnSpPr>
          <p:nvPr/>
        </p:nvCxnSpPr>
        <p:spPr>
          <a:xfrm>
            <a:off x="3781686" y="2463476"/>
            <a:ext cx="1941641" cy="2827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81538F5-ACE3-0942-7933-2DD43B893358}"/>
              </a:ext>
            </a:extLst>
          </p:cNvPr>
          <p:cNvSpPr txBox="1"/>
          <p:nvPr/>
        </p:nvSpPr>
        <p:spPr>
          <a:xfrm>
            <a:off x="3175377" y="1746086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2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22EF36A7-9BE9-E66E-4276-00056D7B28B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982" y="19192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导入数据具体操作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2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19E0F4-13D7-FD42-C072-1231BF01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26" y="2611705"/>
            <a:ext cx="14507112" cy="81602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1A43DD-1A6C-87E6-B496-B41D80FE37BA}"/>
              </a:ext>
            </a:extLst>
          </p:cNvPr>
          <p:cNvSpPr txBox="1"/>
          <p:nvPr/>
        </p:nvSpPr>
        <p:spPr>
          <a:xfrm>
            <a:off x="13456027" y="1433973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1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C884A5-4D16-732D-6DCA-587325D0DE52}"/>
              </a:ext>
            </a:extLst>
          </p:cNvPr>
          <p:cNvCxnSpPr>
            <a:cxnSpLocks/>
          </p:cNvCxnSpPr>
          <p:nvPr/>
        </p:nvCxnSpPr>
        <p:spPr>
          <a:xfrm>
            <a:off x="12236857" y="7698983"/>
            <a:ext cx="3431738" cy="2491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81538F5-ACE3-0942-7933-2DD43B893358}"/>
              </a:ext>
            </a:extLst>
          </p:cNvPr>
          <p:cNvSpPr txBox="1"/>
          <p:nvPr/>
        </p:nvSpPr>
        <p:spPr>
          <a:xfrm>
            <a:off x="11469231" y="6821096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2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92F7EA-9E50-2315-B0D0-EE8F4CA83C94}"/>
              </a:ext>
            </a:extLst>
          </p:cNvPr>
          <p:cNvCxnSpPr>
            <a:cxnSpLocks/>
          </p:cNvCxnSpPr>
          <p:nvPr/>
        </p:nvCxnSpPr>
        <p:spPr>
          <a:xfrm flipH="1">
            <a:off x="11469231" y="2364118"/>
            <a:ext cx="1986796" cy="23664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4">
            <a:extLst>
              <a:ext uri="{FF2B5EF4-FFF2-40B4-BE49-F238E27FC236}">
                <a16:creationId xmlns:a16="http://schemas.microsoft.com/office/drawing/2014/main" id="{63640CEB-D688-BEF2-1181-BBB0952BA02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982" y="19192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导入数据具体操作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FCB295-2ACF-4510-7985-148377B2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20" y="1287049"/>
            <a:ext cx="14899106" cy="103961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1A43DD-1A6C-87E6-B496-B41D80FE37BA}"/>
              </a:ext>
            </a:extLst>
          </p:cNvPr>
          <p:cNvSpPr txBox="1"/>
          <p:nvPr/>
        </p:nvSpPr>
        <p:spPr>
          <a:xfrm>
            <a:off x="19755073" y="7175512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1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92F7EA-9E50-2315-B0D0-EE8F4CA83C94}"/>
              </a:ext>
            </a:extLst>
          </p:cNvPr>
          <p:cNvCxnSpPr>
            <a:cxnSpLocks/>
          </p:cNvCxnSpPr>
          <p:nvPr/>
        </p:nvCxnSpPr>
        <p:spPr>
          <a:xfrm flipH="1">
            <a:off x="16278181" y="7953728"/>
            <a:ext cx="3476893" cy="29512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4">
            <a:extLst>
              <a:ext uri="{FF2B5EF4-FFF2-40B4-BE49-F238E27FC236}">
                <a16:creationId xmlns:a16="http://schemas.microsoft.com/office/drawing/2014/main" id="{323725BB-3715-0BE7-5CE2-E37178D1240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982" y="19192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导入数据具体操作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1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A49A5A-0742-8F3B-501B-00B260A5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51" y="751264"/>
            <a:ext cx="17001580" cy="109998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1A43DD-1A6C-87E6-B496-B41D80FE37BA}"/>
              </a:ext>
            </a:extLst>
          </p:cNvPr>
          <p:cNvSpPr txBox="1"/>
          <p:nvPr/>
        </p:nvSpPr>
        <p:spPr>
          <a:xfrm>
            <a:off x="18401487" y="2392890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1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92F7EA-9E50-2315-B0D0-EE8F4CA83C94}"/>
              </a:ext>
            </a:extLst>
          </p:cNvPr>
          <p:cNvCxnSpPr>
            <a:cxnSpLocks/>
          </p:cNvCxnSpPr>
          <p:nvPr/>
        </p:nvCxnSpPr>
        <p:spPr>
          <a:xfrm flipH="1" flipV="1">
            <a:off x="13960928" y="1763486"/>
            <a:ext cx="4107777" cy="927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E13481-3E65-542E-04CD-F62CDCE8CE8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13192" y="1455765"/>
            <a:ext cx="1241747" cy="44514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A985066-7D96-EBC0-1BFF-636FCF472AEA}"/>
              </a:ext>
            </a:extLst>
          </p:cNvPr>
          <p:cNvSpPr txBox="1"/>
          <p:nvPr/>
        </p:nvSpPr>
        <p:spPr>
          <a:xfrm>
            <a:off x="5758240" y="5907170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2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9BF8A57E-5465-9B86-311C-A79A0E5BE01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982" y="19192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导入数据具体操作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FED8EA-1B7A-E199-55D3-FB2EDACD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62" y="298"/>
            <a:ext cx="16211238" cy="121917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1A43DD-1A6C-87E6-B496-B41D80FE37BA}"/>
              </a:ext>
            </a:extLst>
          </p:cNvPr>
          <p:cNvSpPr txBox="1"/>
          <p:nvPr/>
        </p:nvSpPr>
        <p:spPr>
          <a:xfrm>
            <a:off x="17549619" y="2788755"/>
            <a:ext cx="81278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1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92F7EA-9E50-2315-B0D0-EE8F4CA83C9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708719" y="1286584"/>
            <a:ext cx="6840900" cy="1931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B083CE-8935-EE24-088B-7BFC3C85D6E2}"/>
              </a:ext>
            </a:extLst>
          </p:cNvPr>
          <p:cNvCxnSpPr>
            <a:cxnSpLocks/>
          </p:cNvCxnSpPr>
          <p:nvPr/>
        </p:nvCxnSpPr>
        <p:spPr>
          <a:xfrm>
            <a:off x="11476346" y="7647446"/>
            <a:ext cx="3431738" cy="2491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2D725B-8884-B45C-D084-93AECF6CEB41}"/>
              </a:ext>
            </a:extLst>
          </p:cNvPr>
          <p:cNvSpPr txBox="1"/>
          <p:nvPr/>
        </p:nvSpPr>
        <p:spPr>
          <a:xfrm>
            <a:off x="10708720" y="6769559"/>
            <a:ext cx="99339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78" dirty="0">
                <a:solidFill>
                  <a:srgbClr val="FF0000"/>
                </a:solidFill>
              </a:rPr>
              <a:t>2</a:t>
            </a:r>
            <a:endParaRPr lang="zh-CN" altLang="en-US" sz="4978" dirty="0">
              <a:solidFill>
                <a:srgbClr val="FF0000"/>
              </a:solidFill>
            </a:endParaRPr>
          </a:p>
        </p:txBody>
      </p:sp>
      <p:sp>
        <p:nvSpPr>
          <p:cNvPr id="4" name="副标题 4">
            <a:extLst>
              <a:ext uri="{FF2B5EF4-FFF2-40B4-BE49-F238E27FC236}">
                <a16:creationId xmlns:a16="http://schemas.microsoft.com/office/drawing/2014/main" id="{9AACEA7C-DEDA-EC88-CC0C-A713BB5AFDC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982" y="19192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>
                <a:latin typeface="Novecento wide Bold" panose="00000805000000000000" charset="0"/>
              </a:rPr>
              <a:t>导入数据具体操作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65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2067</TotalTime>
  <Words>452</Words>
  <Application>Microsoft Office PowerPoint</Application>
  <PresentationFormat>自定义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116</cp:revision>
  <dcterms:created xsi:type="dcterms:W3CDTF">2023-04-03T11:52:38Z</dcterms:created>
  <dcterms:modified xsi:type="dcterms:W3CDTF">2023-07-19T12:53:32Z</dcterms:modified>
</cp:coreProperties>
</file>