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8" r:id="rId3"/>
    <p:sldId id="287" r:id="rId4"/>
    <p:sldId id="288" r:id="rId5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7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1CCC-35BB-4D08-80E5-CE77BFE4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CD23D-C419-4F24-8D1D-95294B59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E9762-999B-48AF-A8C5-AA9353EC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88D4C-3C8A-4D51-81BC-189A2AED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160B-8F18-4678-865E-5CE72A2C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0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530E-B379-4610-B396-8BECC941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A8C4F-D04D-4E0C-98A9-5D0383A8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BA6C2-05FC-45A8-988C-36B46CE3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C72F8-DC2D-4309-B203-9CCEB8B4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70E29-D5C1-4F13-AE0A-7FB58E87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4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3D85B-DD33-4B9A-AD42-1D816F9BC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71A69-1CD7-4932-B0CD-82E0E1FF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46B38-D395-46CC-9E7D-516B198A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DFA9F-5587-44A0-B706-37E5D21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2C0FB-3784-454E-A0B5-BBF0FF71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6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A0041-8504-4966-A52A-3F5079CC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CC453-0110-4277-96EC-1D8513C5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CA2A4-0942-4199-87B0-7FE08C1D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CED37-5B46-44F6-A87D-B8A6BFC7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1FF77-41DE-4D34-9631-3B3F949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A317B-35E8-4F53-B7F8-DAC82722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87778-F51B-4A11-833F-AC2AD75E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4B2C-848E-4E82-9821-C1AA5985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29A3-7856-4A8B-A3C1-2F68D5EE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0D9DD-E601-4EB6-9A90-54266D6E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B3C5-4ED1-4717-93BE-BD580457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C96CC-6AC6-4C9A-B6DE-7798454AA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40F75-A719-407D-80F2-BB413D3F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DD3E7-C932-4B37-BE94-B4615A28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7306B-D27C-402D-B7CE-9AC113B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990BF-4B7E-43C1-9CA9-DFEEEB5B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FCB2-D324-4233-98E5-2B042647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B7B8-8682-4E6C-A282-2E8FAE01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9EBC30-BEB0-4472-9C60-A8BC1330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EF07B-D89B-4809-A217-44BE12C85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23FC4-76A3-4721-B94F-F2D9D7D0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21E01-46CB-42DD-BB2C-61F5F9C2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2EE843-8071-4960-8411-0D39B2CD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4DCABC-5247-42D9-9650-BFF72A45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27952-E34E-4596-A770-F8F6541E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00CCD5-AF0C-4AD1-94DF-00A7D3E3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8BAB6D-E10C-484E-A74A-D75E653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E8661-D074-4392-A0D6-2E33CDFC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7981E-A544-4E99-BB8C-271CA401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30044-8211-4829-8954-20740FB5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BA5E9-365B-4D10-8279-1C63388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7C44-4273-46E8-BEF7-71816CA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AC6DC-F95C-4D82-AD5B-799F0495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CF9F3-CAE1-4D67-A3B8-35F0B34A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AC7C3-0C78-4D1B-B3C8-42286198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29E55-501F-4DAF-8F13-8531C6BE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EFE03-8CF9-4846-9EF3-D79FE92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9785-3233-4C5B-BC04-9D394099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68FEB-26C4-4A46-9679-3562CD174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68528-D51C-41F7-906F-A28D9968E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54191-9B88-423E-98CA-911DD80C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A3E16-7563-4443-9612-2442D16F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D758F-57E9-4434-A87F-A8C17EF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D4A26-B0F1-46A0-8093-78446550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48A1F-AA82-481C-9A31-410A2FFA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D9577-BFEA-410D-BD8F-77863304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2023/7/27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7C5BC-3738-48F1-88AF-1B0F438A4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A75AB-F284-4B78-960A-81F40D360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60142A6-9854-4B80-9140-BB6DB30A74E7}"/>
              </a:ext>
            </a:extLst>
          </p:cNvPr>
          <p:cNvSpPr/>
          <p:nvPr/>
        </p:nvSpPr>
        <p:spPr>
          <a:xfrm>
            <a:off x="5170941" y="3360262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体细胞发光检测仪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摘要撰写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89F9D9-651B-4809-88D1-2281CF068776}"/>
              </a:ext>
            </a:extLst>
          </p:cNvPr>
          <p:cNvSpPr/>
          <p:nvPr/>
        </p:nvSpPr>
        <p:spPr>
          <a:xfrm>
            <a:off x="5641432" y="4106806"/>
            <a:ext cx="1010176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合作完成了发光检测仪摘要部分的撰写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00C9A4-0138-42A4-9616-54543FB1F158}"/>
              </a:ext>
            </a:extLst>
          </p:cNvPr>
          <p:cNvSpPr/>
          <p:nvPr/>
        </p:nvSpPr>
        <p:spPr>
          <a:xfrm>
            <a:off x="612970" y="515121"/>
            <a:ext cx="15687788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52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7.28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02530F-5223-BD69-4576-5279AD284433}"/>
              </a:ext>
            </a:extLst>
          </p:cNvPr>
          <p:cNvSpPr/>
          <p:nvPr/>
        </p:nvSpPr>
        <p:spPr>
          <a:xfrm>
            <a:off x="5170941" y="5215641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体细胞发光检测仪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研究进展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8275CD-614E-A73A-BA8F-9485DF48871F}"/>
              </a:ext>
            </a:extLst>
          </p:cNvPr>
          <p:cNvSpPr/>
          <p:nvPr/>
        </p:nvSpPr>
        <p:spPr>
          <a:xfrm>
            <a:off x="5641432" y="5962185"/>
            <a:ext cx="1010176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梳理并总结了仪器硬件之间的协同关系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9C9746-DDB0-B995-312F-11FAC45FFD83}"/>
              </a:ext>
            </a:extLst>
          </p:cNvPr>
          <p:cNvSpPr/>
          <p:nvPr/>
        </p:nvSpPr>
        <p:spPr>
          <a:xfrm>
            <a:off x="5170941" y="7116020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参与团队培训课程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技能培养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EDDAD7-AF44-9AEB-1D4B-FBE0735D6FA8}"/>
              </a:ext>
            </a:extLst>
          </p:cNvPr>
          <p:cNvSpPr/>
          <p:nvPr/>
        </p:nvSpPr>
        <p:spPr>
          <a:xfrm>
            <a:off x="5641432" y="7862564"/>
            <a:ext cx="116875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学习查阅文献的方法、熟悉常用的文献管理软件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082382" y="6096000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171700" y="6036527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70702" y="238278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体细胞发光检测仪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摘要撰写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D8AA36E-FB7C-439A-67F8-B18CA3DF9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02" y="1293669"/>
            <a:ext cx="15199685" cy="9875074"/>
          </a:xfrm>
          <a:prstGeom prst="rect">
            <a:avLst/>
          </a:prstGeom>
        </p:spPr>
      </p:pic>
      <p:sp>
        <p:nvSpPr>
          <p:cNvPr id="20" name="副标题 4">
            <a:extLst>
              <a:ext uri="{FF2B5EF4-FFF2-40B4-BE49-F238E27FC236}">
                <a16:creationId xmlns:a16="http://schemas.microsoft.com/office/drawing/2014/main" id="{4B785B36-6D24-F2FD-2E4D-980215168CA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637482" y="2713485"/>
            <a:ext cx="3854832" cy="7035441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4978" b="1" dirty="0">
                <a:latin typeface="Novecento wide Bold" panose="00000805000000000000" charset="0"/>
              </a:rPr>
              <a:t>	</a:t>
            </a:r>
            <a:r>
              <a:rPr lang="zh-CN" altLang="en-US" sz="4978" b="1" dirty="0">
                <a:latin typeface="Novecento wide Bold" panose="00000805000000000000" charset="0"/>
              </a:rPr>
              <a:t>合作完成了发光检测仪摘要部分的撰写。此摘要在通过</a:t>
            </a:r>
            <a:r>
              <a:rPr lang="en-US" altLang="zh-CN" sz="4978" b="1" dirty="0">
                <a:latin typeface="Novecento wide Bold" panose="00000805000000000000" charset="0"/>
              </a:rPr>
              <a:t>CSAE 2023</a:t>
            </a:r>
            <a:r>
              <a:rPr lang="zh-CN" altLang="en-US" sz="4978" b="1" dirty="0">
                <a:latin typeface="Novecento wide Bold" panose="00000805000000000000" charset="0"/>
              </a:rPr>
              <a:t>评审的作者可参与年会分会场报告或墙报展示。</a:t>
            </a:r>
            <a:endParaRPr lang="en-US" altLang="zh-CN" sz="4978" b="1" dirty="0">
              <a:latin typeface="Novecento wide Bold" panose="00000805000000000000" charset="0"/>
            </a:endParaRPr>
          </a:p>
          <a:p>
            <a:pPr lvl="0" algn="l"/>
            <a:endParaRPr lang="en-US" altLang="zh-CN" b="1" dirty="0">
              <a:latin typeface="Novecento wide Bold" panose="00000805000000000000" charset="0"/>
            </a:endParaRPr>
          </a:p>
          <a:p>
            <a:pPr lvl="0" algn="l"/>
            <a:endParaRPr lang="en-US" altLang="zh-CN" b="1" dirty="0">
              <a:latin typeface="Novecento wide Bold" panose="00000805000000000000" charset="0"/>
            </a:endParaRPr>
          </a:p>
          <a:p>
            <a:pPr lvl="0" algn="l"/>
            <a:endParaRPr lang="en-US" altLang="zh-CN" b="1" dirty="0">
              <a:latin typeface="Novecento wide Bold" panose="00000805000000000000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082382" y="6096000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171700" y="6036527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1C2E87A-3F1F-9964-667F-AAC323BA2668}"/>
              </a:ext>
            </a:extLst>
          </p:cNvPr>
          <p:cNvSpPr/>
          <p:nvPr/>
        </p:nvSpPr>
        <p:spPr>
          <a:xfrm>
            <a:off x="470702" y="238003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体细胞发光检测仪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研究进展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CA0F80-CDF3-F10E-CF0C-1B66214D4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82" y="1052585"/>
            <a:ext cx="15809477" cy="10901412"/>
          </a:xfrm>
          <a:prstGeom prst="rect">
            <a:avLst/>
          </a:prstGeom>
        </p:spPr>
      </p:pic>
      <p:sp>
        <p:nvSpPr>
          <p:cNvPr id="8" name="副标题 4">
            <a:extLst>
              <a:ext uri="{FF2B5EF4-FFF2-40B4-BE49-F238E27FC236}">
                <a16:creationId xmlns:a16="http://schemas.microsoft.com/office/drawing/2014/main" id="{0803E987-76CE-0CE5-AD88-EA57B71E3AC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891859" y="2578279"/>
            <a:ext cx="3871161" cy="7035441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4978" b="1" dirty="0">
                <a:latin typeface="Novecento wide Bold" panose="00000805000000000000" charset="0"/>
              </a:rPr>
              <a:t>	</a:t>
            </a:r>
            <a:r>
              <a:rPr lang="zh-CN" altLang="en-US" sz="4978" b="1" dirty="0">
                <a:latin typeface="Novecento wide Bold" panose="00000805000000000000" charset="0"/>
              </a:rPr>
              <a:t>梳理并总结了仪器硬件之间的协同关系。绘制了系统的硬件关系图，根据此图可以清楚地展示各个模块之间的联系。</a:t>
            </a:r>
          </a:p>
          <a:p>
            <a:pPr lvl="0" algn="l"/>
            <a:endParaRPr lang="en-US" altLang="zh-CN" b="1" dirty="0">
              <a:latin typeface="Novecento wide Bold" panose="00000805000000000000" charset="0"/>
            </a:endParaRPr>
          </a:p>
          <a:p>
            <a:pPr lvl="0" algn="l"/>
            <a:endParaRPr lang="en-US" altLang="zh-CN" b="1" dirty="0">
              <a:latin typeface="Novecento wide Bold" panose="00000805000000000000" charset="0"/>
            </a:endParaRPr>
          </a:p>
          <a:p>
            <a:pPr lvl="0" algn="l"/>
            <a:endParaRPr lang="en-US" altLang="zh-CN" b="1" dirty="0">
              <a:latin typeface="Novecento wide Bold" panose="0000080500000000000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196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082382" y="6096000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171700" y="6036527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1C2E87A-3F1F-9964-667F-AAC323BA2668}"/>
              </a:ext>
            </a:extLst>
          </p:cNvPr>
          <p:cNvSpPr/>
          <p:nvPr/>
        </p:nvSpPr>
        <p:spPr>
          <a:xfrm>
            <a:off x="470702" y="238003"/>
            <a:ext cx="10572255" cy="1755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参与团队培训课程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技能培养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副标题 4">
            <a:extLst>
              <a:ext uri="{FF2B5EF4-FFF2-40B4-BE49-F238E27FC236}">
                <a16:creationId xmlns:a16="http://schemas.microsoft.com/office/drawing/2014/main" id="{0803E987-76CE-0CE5-AD88-EA57B71E3AC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356963" y="1889081"/>
            <a:ext cx="4573427" cy="8413837"/>
          </a:xfrm>
          <a:prstGeom prst="rect">
            <a:avLst/>
          </a:prstGeom>
        </p:spPr>
        <p:txBody>
          <a:bodyPr vert="horz" lIns="162556" tIns="81278" rIns="162556" bIns="81278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4978" b="1" dirty="0">
                <a:latin typeface="Novecento wide Bold" panose="00000805000000000000" charset="0"/>
              </a:rPr>
              <a:t>	</a:t>
            </a:r>
            <a:r>
              <a:rPr lang="zh-CN" altLang="en-US" sz="4978" b="1" dirty="0">
                <a:latin typeface="Novecento wide Bold" panose="00000805000000000000" charset="0"/>
              </a:rPr>
              <a:t>通过参与团队组织的课程（于</a:t>
            </a:r>
            <a:r>
              <a:rPr lang="en-US" altLang="zh-CN" sz="4978" b="1" dirty="0">
                <a:latin typeface="Novecento wide Bold" panose="00000805000000000000" charset="0"/>
              </a:rPr>
              <a:t>7</a:t>
            </a:r>
            <a:r>
              <a:rPr lang="zh-CN" altLang="en-US" sz="4978" b="1" dirty="0">
                <a:latin typeface="Novecento wide Bold" panose="00000805000000000000" charset="0"/>
              </a:rPr>
              <a:t>月</a:t>
            </a:r>
            <a:r>
              <a:rPr lang="en-US" altLang="zh-CN" sz="4978" b="1" dirty="0">
                <a:latin typeface="Novecento wide Bold" panose="00000805000000000000" charset="0"/>
              </a:rPr>
              <a:t>24</a:t>
            </a:r>
            <a:r>
              <a:rPr lang="zh-CN" altLang="en-US" sz="4978" b="1" dirty="0">
                <a:latin typeface="Novecento wide Bold" panose="00000805000000000000" charset="0"/>
              </a:rPr>
              <a:t>号由平老师、傅老师主讲），学习查阅文献的方法、熟悉常用的文献管理软件</a:t>
            </a:r>
            <a:r>
              <a:rPr lang="en-US" altLang="zh-CN" sz="4978" b="1" dirty="0">
                <a:latin typeface="Novecento wide Bold" panose="00000805000000000000" charset="0"/>
              </a:rPr>
              <a:t>EndNote</a:t>
            </a:r>
            <a:endParaRPr lang="zh-CN" altLang="en-US" sz="4978" b="1" dirty="0">
              <a:latin typeface="Novecento wide Bold" panose="00000805000000000000" charset="0"/>
            </a:endParaRPr>
          </a:p>
          <a:p>
            <a:pPr lvl="0" algn="l"/>
            <a:r>
              <a:rPr lang="zh-CN" altLang="en-US" sz="4978" b="1" dirty="0">
                <a:latin typeface="Novecento wide Bold" panose="00000805000000000000" charset="0"/>
              </a:rPr>
              <a:t>的基本操作。并对感兴趣的文章进行了分类梳理。</a:t>
            </a:r>
            <a:endParaRPr lang="en-US" altLang="zh-CN" sz="4978" b="1" dirty="0">
              <a:latin typeface="Novecento wide Bold" panose="00000805000000000000" charset="0"/>
            </a:endParaRPr>
          </a:p>
          <a:p>
            <a:pPr lvl="0" algn="l"/>
            <a:endParaRPr lang="en-US" altLang="zh-CN" b="1" dirty="0">
              <a:latin typeface="Novecento wide Bold" panose="00000805000000000000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B97907-EE90-602F-41FB-BB7234C2B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02" y="1327522"/>
            <a:ext cx="15111295" cy="97922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40143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2113</TotalTime>
  <Words>194</Words>
  <Application>Microsoft Office PowerPoint</Application>
  <PresentationFormat>自定义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Novecento wide Bold</vt:lpstr>
      <vt:lpstr>等线</vt:lpstr>
      <vt:lpstr>等线 Light</vt:lpstr>
      <vt:lpstr>微软雅黑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 驰</cp:lastModifiedBy>
  <cp:revision>121</cp:revision>
  <dcterms:created xsi:type="dcterms:W3CDTF">2023-04-03T11:52:38Z</dcterms:created>
  <dcterms:modified xsi:type="dcterms:W3CDTF">2023-07-27T14:08:53Z</dcterms:modified>
</cp:coreProperties>
</file>