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8" r:id="rId3"/>
    <p:sldId id="287" r:id="rId4"/>
    <p:sldId id="289" r:id="rId5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47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178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91CCC-35BB-4D08-80E5-CE77BFE4F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6CD23D-C419-4F24-8D1D-95294B595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E9762-999B-48AF-A8C5-AA9353EC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88D4C-3C8A-4D51-81BC-189A2AED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4160B-8F18-4678-865E-5CE72A2C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0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5530E-B379-4610-B396-8BECC941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9A8C4F-D04D-4E0C-98A9-5D0383A8E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BA6C2-05FC-45A8-988C-36B46CE3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C72F8-DC2D-4309-B203-9CCEB8B4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70E29-D5C1-4F13-AE0A-7FB58E87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24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D3D85B-DD33-4B9A-AD42-1D816F9BC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671A69-1CD7-4932-B0CD-82E0E1FFC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46B38-D395-46CC-9E7D-516B198A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DFA9F-5587-44A0-B706-37E5D213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2C0FB-3784-454E-A0B5-BBF0FF71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6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A0041-8504-4966-A52A-3F5079CC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3CC453-0110-4277-96EC-1D8513C5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CA2A4-0942-4199-87B0-7FE08C1D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CED37-5B46-44F6-A87D-B8A6BFC7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1FF77-41DE-4D34-9631-3B3F9499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37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A317B-35E8-4F53-B7F8-DAC827226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587778-F51B-4A11-833F-AC2AD75E0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94B2C-848E-4E82-9821-C1AA5985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229A3-7856-4A8B-A3C1-2F68D5EE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0D9DD-E601-4EB6-9A90-54266D6E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39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5B3C5-4ED1-4717-93BE-BD580457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C96CC-6AC6-4C9A-B6DE-7798454AA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540F75-A719-407D-80F2-BB413D3FA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FDD3E7-C932-4B37-BE94-B4615A28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C7306B-D27C-402D-B7CE-9AC113B5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D990BF-4B7E-43C1-9CA9-DFEEEB5B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1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DFCB2-D324-4233-98E5-2B042647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7B7B8-8682-4E6C-A282-2E8FAE013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9EBC30-BEB0-4472-9C60-A8BC1330A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7EF07B-D89B-4809-A217-44BE12C85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723FC4-76A3-4721-B94F-F2D9D7D04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821E01-46CB-42DD-BB2C-61F5F9C2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2EE843-8071-4960-8411-0D39B2CD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4DCABC-5247-42D9-9650-BFF72A45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68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27952-E34E-4596-A770-F8F6541E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00CCD5-AF0C-4AD1-94DF-00A7D3E3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8BAB6D-E10C-484E-A74A-D75E6536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4E8661-D074-4392-A0D6-2E33CDFC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0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27981E-A544-4E99-BB8C-271CA401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430044-8211-4829-8954-20740FB5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BBA5E9-365B-4D10-8279-1C633885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13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B7C44-4273-46E8-BEF7-71816CAF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FAC6DC-F95C-4D82-AD5B-799F04957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0CF9F3-CAE1-4D67-A3B8-35F0B34A5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2AC7C3-0C78-4D1B-B3C8-42286198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829E55-501F-4DAF-8F13-8531C6BE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5EFE03-8CF9-4846-9EF3-D79FE925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3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A9785-3233-4C5B-BC04-9D394099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668FEB-26C4-4A46-9679-3562CD174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868528-D51C-41F7-906F-A28D9968E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654191-9B88-423E-98CA-911DD80C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1A3E16-7563-4443-9612-2442D16F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1D758F-57E9-4434-A87F-A8C17EFB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94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5D4A26-B0F1-46A0-8093-78446550E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48A1F-AA82-481C-9A31-410A2FFA3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5D9577-BFEA-410D-BD8F-77863304F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  <a:t>2023/8/18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7C5BC-3738-48F1-88AF-1B0F438A4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4A75AB-F284-4B78-960A-81F40D360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9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60142A6-9854-4B80-9140-BB6DB30A74E7}"/>
              </a:ext>
            </a:extLst>
          </p:cNvPr>
          <p:cNvSpPr/>
          <p:nvPr/>
        </p:nvSpPr>
        <p:spPr>
          <a:xfrm>
            <a:off x="5378498" y="3278619"/>
            <a:ext cx="1057225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体细胞发光检测仪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——PPT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789F9D9-651B-4809-88D1-2281CF068776}"/>
              </a:ext>
            </a:extLst>
          </p:cNvPr>
          <p:cNvSpPr/>
          <p:nvPr/>
        </p:nvSpPr>
        <p:spPr>
          <a:xfrm>
            <a:off x="5848989" y="4025163"/>
            <a:ext cx="1010176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参与了年会报告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的制作工作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000C9A4-0138-42A4-9616-54543FB1F158}"/>
              </a:ext>
            </a:extLst>
          </p:cNvPr>
          <p:cNvSpPr/>
          <p:nvPr/>
        </p:nvSpPr>
        <p:spPr>
          <a:xfrm>
            <a:off x="612970" y="515121"/>
            <a:ext cx="15687788" cy="74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52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6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6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8.18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302530F-5223-BD69-4576-5279AD284433}"/>
              </a:ext>
            </a:extLst>
          </p:cNvPr>
          <p:cNvSpPr/>
          <p:nvPr/>
        </p:nvSpPr>
        <p:spPr>
          <a:xfrm>
            <a:off x="5378498" y="5133998"/>
            <a:ext cx="1057225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体细胞发光检测仪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电路原理图绘制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58275CD-614E-A73A-BA8F-9485DF48871F}"/>
              </a:ext>
            </a:extLst>
          </p:cNvPr>
          <p:cNvSpPr/>
          <p:nvPr/>
        </p:nvSpPr>
        <p:spPr>
          <a:xfrm>
            <a:off x="5848989" y="5880542"/>
            <a:ext cx="1010176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尝试绘制体细胞检测仪的电路原理图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9C9746-DDB0-B995-312F-11FAC45FFD83}"/>
              </a:ext>
            </a:extLst>
          </p:cNvPr>
          <p:cNvSpPr/>
          <p:nvPr/>
        </p:nvSpPr>
        <p:spPr>
          <a:xfrm>
            <a:off x="5378498" y="7034377"/>
            <a:ext cx="1057225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网络课程学习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学习电路板绘制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EDDAD7-AF44-9AEB-1D4B-FBE0735D6FA8}"/>
              </a:ext>
            </a:extLst>
          </p:cNvPr>
          <p:cNvSpPr/>
          <p:nvPr/>
        </p:nvSpPr>
        <p:spPr>
          <a:xfrm>
            <a:off x="5848989" y="7780921"/>
            <a:ext cx="101017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网上搜索了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PCB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设计的相关课程进行学习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BC9ECDC-29E4-0789-040F-34F0F867429E}"/>
              </a:ext>
            </a:extLst>
          </p:cNvPr>
          <p:cNvCxnSpPr>
            <a:cxnSpLocks/>
          </p:cNvCxnSpPr>
          <p:nvPr/>
        </p:nvCxnSpPr>
        <p:spPr>
          <a:xfrm>
            <a:off x="1082382" y="6096000"/>
            <a:ext cx="1089318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F4596B-5A1C-FD51-1F9C-E15960299056}"/>
              </a:ext>
            </a:extLst>
          </p:cNvPr>
          <p:cNvCxnSpPr>
            <a:cxnSpLocks/>
          </p:cNvCxnSpPr>
          <p:nvPr/>
        </p:nvCxnSpPr>
        <p:spPr>
          <a:xfrm>
            <a:off x="2171700" y="6036527"/>
            <a:ext cx="0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0650E8E-68B4-1C11-8819-412CB2968022}"/>
              </a:ext>
            </a:extLst>
          </p:cNvPr>
          <p:cNvSpPr/>
          <p:nvPr/>
        </p:nvSpPr>
        <p:spPr>
          <a:xfrm>
            <a:off x="470702" y="238278"/>
            <a:ext cx="1057225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体细胞发光检测仪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——PPT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副标题 4">
            <a:extLst>
              <a:ext uri="{FF2B5EF4-FFF2-40B4-BE49-F238E27FC236}">
                <a16:creationId xmlns:a16="http://schemas.microsoft.com/office/drawing/2014/main" id="{8BEFEACE-D1BE-8A3F-535C-F9D63940EB9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7226643" y="4535093"/>
            <a:ext cx="3592285" cy="4804849"/>
          </a:xfrm>
          <a:prstGeom prst="rect">
            <a:avLst/>
          </a:prstGeom>
        </p:spPr>
        <p:txBody>
          <a:bodyPr vert="horz" lIns="162556" tIns="81278" rIns="162556" bIns="81278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zh-CN" sz="4978" b="1" dirty="0">
                <a:latin typeface="Novecento wide Bold" panose="00000805000000000000" charset="0"/>
              </a:rPr>
              <a:t>	</a:t>
            </a:r>
            <a:r>
              <a:rPr lang="zh-CN" altLang="en-US" sz="3600" b="1" dirty="0">
                <a:latin typeface="Novecento wide Bold" panose="00000805000000000000" charset="0"/>
              </a:rPr>
              <a:t>参与制作了年会报告</a:t>
            </a:r>
            <a:r>
              <a:rPr lang="en-US" altLang="zh-CN" sz="3600" b="1" dirty="0">
                <a:latin typeface="Novecento wide Bold" panose="00000805000000000000" charset="0"/>
              </a:rPr>
              <a:t>PPT</a:t>
            </a:r>
            <a:r>
              <a:rPr lang="zh-CN" altLang="en-US" sz="3600" b="1" dirty="0">
                <a:latin typeface="Novecento wide Bold" panose="00000805000000000000" charset="0"/>
              </a:rPr>
              <a:t>。主要是帮忙搭建了</a:t>
            </a:r>
            <a:r>
              <a:rPr lang="en-US" altLang="zh-CN" sz="3600" b="1" dirty="0">
                <a:latin typeface="Novecento wide Bold" panose="00000805000000000000" charset="0"/>
              </a:rPr>
              <a:t>PPT</a:t>
            </a:r>
            <a:r>
              <a:rPr lang="zh-CN" altLang="en-US" sz="3600" b="1" dirty="0">
                <a:latin typeface="Novecento wide Bold" panose="00000805000000000000" charset="0"/>
              </a:rPr>
              <a:t>的整体框架，基于最近的进展更新了部分图片。</a:t>
            </a:r>
            <a:endParaRPr lang="en-US" altLang="zh-CN" sz="3600" b="1" dirty="0">
              <a:latin typeface="Novecento wide Bold" panose="00000805000000000000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C8CFFC3-EF28-AC91-BE4D-647A06A96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210" y="1052860"/>
            <a:ext cx="15491696" cy="1057308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A2BD115-C66E-3109-FA96-17AF13C41FA0}"/>
              </a:ext>
            </a:extLst>
          </p:cNvPr>
          <p:cNvSpPr txBox="1"/>
          <p:nvPr/>
        </p:nvSpPr>
        <p:spPr>
          <a:xfrm>
            <a:off x="7855684" y="11769056"/>
            <a:ext cx="221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图片</a:t>
            </a:r>
            <a:r>
              <a:rPr lang="en-US" altLang="zh-CN" dirty="0"/>
              <a:t>1</a:t>
            </a:r>
            <a:r>
              <a:rPr lang="zh-CN" altLang="en-US" dirty="0"/>
              <a:t>年会报告</a:t>
            </a:r>
            <a:r>
              <a:rPr lang="en-US" altLang="zh-CN" dirty="0"/>
              <a:t>PPT 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BC9ECDC-29E4-0789-040F-34F0F867429E}"/>
              </a:ext>
            </a:extLst>
          </p:cNvPr>
          <p:cNvCxnSpPr>
            <a:cxnSpLocks/>
          </p:cNvCxnSpPr>
          <p:nvPr/>
        </p:nvCxnSpPr>
        <p:spPr>
          <a:xfrm>
            <a:off x="1041747" y="7611247"/>
            <a:ext cx="1089318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F4596B-5A1C-FD51-1F9C-E15960299056}"/>
              </a:ext>
            </a:extLst>
          </p:cNvPr>
          <p:cNvCxnSpPr>
            <a:cxnSpLocks/>
          </p:cNvCxnSpPr>
          <p:nvPr/>
        </p:nvCxnSpPr>
        <p:spPr>
          <a:xfrm>
            <a:off x="2131065" y="7551774"/>
            <a:ext cx="0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1C2E87A-3F1F-9964-667F-AAC323BA2668}"/>
              </a:ext>
            </a:extLst>
          </p:cNvPr>
          <p:cNvSpPr/>
          <p:nvPr/>
        </p:nvSpPr>
        <p:spPr>
          <a:xfrm>
            <a:off x="470702" y="238003"/>
            <a:ext cx="1057225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体细胞发光检测仪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电路原理图绘制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副标题 4">
            <a:extLst>
              <a:ext uri="{FF2B5EF4-FFF2-40B4-BE49-F238E27FC236}">
                <a16:creationId xmlns:a16="http://schemas.microsoft.com/office/drawing/2014/main" id="{47AAB1E0-82FA-08F0-C9B8-E47ECF3AA2E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5060341" y="9384736"/>
            <a:ext cx="6044187" cy="5824942"/>
          </a:xfrm>
          <a:prstGeom prst="rect">
            <a:avLst/>
          </a:prstGeom>
        </p:spPr>
        <p:txBody>
          <a:bodyPr vert="horz" lIns="162556" tIns="81278" rIns="162556" bIns="81278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zh-CN" sz="4978" b="1" dirty="0">
                <a:latin typeface="Novecento wide Bold" panose="00000805000000000000" charset="0"/>
              </a:rPr>
              <a:t>	</a:t>
            </a:r>
            <a:r>
              <a:rPr lang="zh-CN" altLang="en-US" sz="3600" b="1" dirty="0">
                <a:latin typeface="Novecento wide Bold" panose="00000805000000000000" charset="0"/>
              </a:rPr>
              <a:t>完成了自定义器件</a:t>
            </a:r>
            <a:r>
              <a:rPr lang="en-US" altLang="zh-CN" sz="3600" b="1" dirty="0">
                <a:latin typeface="Novecento wide Bold" panose="00000805000000000000" charset="0"/>
              </a:rPr>
              <a:t>ESP32</a:t>
            </a:r>
            <a:r>
              <a:rPr lang="zh-CN" altLang="en-US" sz="3600" b="1" dirty="0">
                <a:latin typeface="Novecento wide Bold" panose="00000805000000000000" charset="0"/>
              </a:rPr>
              <a:t>开发板</a:t>
            </a:r>
            <a:r>
              <a:rPr lang="zh-CN" altLang="en-US" sz="3600" b="1" dirty="0">
                <a:solidFill>
                  <a:srgbClr val="FF0000"/>
                </a:solidFill>
                <a:latin typeface="Novecento wide Bold" panose="00000805000000000000" charset="0"/>
              </a:rPr>
              <a:t>器件符号</a:t>
            </a:r>
            <a:r>
              <a:rPr lang="zh-CN" altLang="en-US" sz="3600" b="1" dirty="0">
                <a:latin typeface="Novecento wide Bold" panose="00000805000000000000" charset="0"/>
              </a:rPr>
              <a:t>的绘制，并设计了其</a:t>
            </a:r>
            <a:r>
              <a:rPr lang="zh-CN" altLang="en-US" sz="3600" b="1" dirty="0">
                <a:solidFill>
                  <a:srgbClr val="FF0000"/>
                </a:solidFill>
                <a:latin typeface="Novecento wide Bold" panose="00000805000000000000" charset="0"/>
              </a:rPr>
              <a:t>封装</a:t>
            </a:r>
            <a:r>
              <a:rPr lang="zh-CN" altLang="en-US" sz="3600" b="1" dirty="0">
                <a:latin typeface="Novecento wide Bold" panose="00000805000000000000" charset="0"/>
              </a:rPr>
              <a:t>。完成了</a:t>
            </a:r>
            <a:r>
              <a:rPr lang="zh-CN" altLang="en-US" sz="3600" b="1" dirty="0">
                <a:solidFill>
                  <a:srgbClr val="FF0000"/>
                </a:solidFill>
                <a:latin typeface="Novecento wide Bold" panose="00000805000000000000" charset="0"/>
              </a:rPr>
              <a:t>电路原理图</a:t>
            </a:r>
            <a:r>
              <a:rPr lang="zh-CN" altLang="en-US" sz="3600" b="1" dirty="0">
                <a:latin typeface="Novecento wide Bold" panose="00000805000000000000" charset="0"/>
              </a:rPr>
              <a:t>的绘制。</a:t>
            </a:r>
            <a:endParaRPr lang="en-US" altLang="zh-CN" sz="3600" b="1" dirty="0">
              <a:latin typeface="Novecento wide Bold" panose="00000805000000000000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18ACDD-BBFA-258B-8A30-9BA144E1F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702" y="1134619"/>
            <a:ext cx="14501539" cy="104500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A30436-3236-A829-8BCD-719F015EDA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6179632" y="4651860"/>
            <a:ext cx="3805607" cy="56601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BAF0A4B-9600-A5B4-9C48-02793A6DA0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927572" y="348343"/>
            <a:ext cx="4280694" cy="56601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B9CA853-D0B2-9D78-3760-01CE04256D04}"/>
              </a:ext>
            </a:extLst>
          </p:cNvPr>
          <p:cNvSpPr txBox="1"/>
          <p:nvPr/>
        </p:nvSpPr>
        <p:spPr>
          <a:xfrm>
            <a:off x="21089372" y="2452703"/>
            <a:ext cx="461665" cy="14514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3</a:t>
            </a:r>
            <a:r>
              <a:rPr lang="zh-CN" altLang="en-US" dirty="0"/>
              <a:t> 器件符号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BA91490-0493-D658-56F1-168DE63E17DC}"/>
              </a:ext>
            </a:extLst>
          </p:cNvPr>
          <p:cNvSpPr txBox="1"/>
          <p:nvPr/>
        </p:nvSpPr>
        <p:spPr>
          <a:xfrm>
            <a:off x="21104527" y="6984025"/>
            <a:ext cx="461665" cy="14514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4</a:t>
            </a:r>
            <a:r>
              <a:rPr lang="zh-CN" altLang="en-US" dirty="0"/>
              <a:t> 器件封装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26F37A3-1EE4-3590-1159-F5E66EAF6045}"/>
              </a:ext>
            </a:extLst>
          </p:cNvPr>
          <p:cNvSpPr txBox="1"/>
          <p:nvPr/>
        </p:nvSpPr>
        <p:spPr>
          <a:xfrm>
            <a:off x="6729012" y="11666699"/>
            <a:ext cx="2561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图片</a:t>
            </a:r>
            <a:r>
              <a:rPr lang="en-US" altLang="zh-CN" dirty="0"/>
              <a:t>2 </a:t>
            </a:r>
            <a:r>
              <a:rPr lang="zh-CN" altLang="en-US" dirty="0"/>
              <a:t>电路原理图设计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196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BC9ECDC-29E4-0789-040F-34F0F867429E}"/>
              </a:ext>
            </a:extLst>
          </p:cNvPr>
          <p:cNvCxnSpPr>
            <a:cxnSpLocks/>
          </p:cNvCxnSpPr>
          <p:nvPr/>
        </p:nvCxnSpPr>
        <p:spPr>
          <a:xfrm>
            <a:off x="1041747" y="7611247"/>
            <a:ext cx="1089318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F4596B-5A1C-FD51-1F9C-E15960299056}"/>
              </a:ext>
            </a:extLst>
          </p:cNvPr>
          <p:cNvCxnSpPr>
            <a:cxnSpLocks/>
          </p:cNvCxnSpPr>
          <p:nvPr/>
        </p:nvCxnSpPr>
        <p:spPr>
          <a:xfrm>
            <a:off x="2131065" y="7551774"/>
            <a:ext cx="0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1C2E87A-3F1F-9964-667F-AAC323BA2668}"/>
              </a:ext>
            </a:extLst>
          </p:cNvPr>
          <p:cNvSpPr/>
          <p:nvPr/>
        </p:nvSpPr>
        <p:spPr>
          <a:xfrm>
            <a:off x="470702" y="238003"/>
            <a:ext cx="1057225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网络课程学习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学习电路板绘制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副标题 4">
            <a:extLst>
              <a:ext uri="{FF2B5EF4-FFF2-40B4-BE49-F238E27FC236}">
                <a16:creationId xmlns:a16="http://schemas.microsoft.com/office/drawing/2014/main" id="{47AAB1E0-82FA-08F0-C9B8-E47ECF3AA2E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6897858" y="4734300"/>
            <a:ext cx="3848833" cy="4377041"/>
          </a:xfrm>
          <a:prstGeom prst="rect">
            <a:avLst/>
          </a:prstGeom>
        </p:spPr>
        <p:txBody>
          <a:bodyPr vert="horz" lIns="162556" tIns="81278" rIns="162556" bIns="81278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zh-CN" sz="4978" b="1" dirty="0">
                <a:latin typeface="Novecento wide Bold" panose="00000805000000000000" charset="0"/>
              </a:rPr>
              <a:t>	</a:t>
            </a:r>
            <a:r>
              <a:rPr lang="zh-CN" altLang="en-US" sz="3600" b="1" dirty="0">
                <a:latin typeface="Novecento wide Bold" panose="00000805000000000000" charset="0"/>
              </a:rPr>
              <a:t>网上搜索了</a:t>
            </a:r>
            <a:r>
              <a:rPr lang="en-US" altLang="zh-CN" sz="3600" b="1" dirty="0">
                <a:latin typeface="Novecento wide Bold" panose="00000805000000000000" charset="0"/>
              </a:rPr>
              <a:t>PCB</a:t>
            </a:r>
            <a:r>
              <a:rPr lang="zh-CN" altLang="en-US" sz="3600" b="1" dirty="0">
                <a:latin typeface="Novecento wide Bold" panose="00000805000000000000" charset="0"/>
              </a:rPr>
              <a:t>设计的相关课程进行学习。由于学时较长，目前还没有完全学完，后续将继续跟进学习。</a:t>
            </a:r>
          </a:p>
          <a:p>
            <a:pPr lvl="0" algn="l"/>
            <a:endParaRPr lang="en-US" altLang="zh-CN" sz="3600" b="1" dirty="0">
              <a:latin typeface="Novecento wide Bold" panose="00000805000000000000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978634-81DC-93F3-CDA3-2A0D077A3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447" y="1389086"/>
            <a:ext cx="15115068" cy="982045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B51B130-ECFE-1CF5-0A59-173047824467}"/>
              </a:ext>
            </a:extLst>
          </p:cNvPr>
          <p:cNvSpPr txBox="1"/>
          <p:nvPr/>
        </p:nvSpPr>
        <p:spPr>
          <a:xfrm>
            <a:off x="7250326" y="11361375"/>
            <a:ext cx="246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图片</a:t>
            </a:r>
            <a:r>
              <a:rPr lang="en-US" altLang="zh-CN" dirty="0"/>
              <a:t>5 </a:t>
            </a:r>
            <a:r>
              <a:rPr lang="zh-CN" altLang="en-US" dirty="0"/>
              <a:t>网络寻找的课程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82222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2678</TotalTime>
  <Words>189</Words>
  <Application>Microsoft Office PowerPoint</Application>
  <PresentationFormat>自定义</PresentationFormat>
  <Paragraphs>19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Novecento wide Bold</vt:lpstr>
      <vt:lpstr>等线</vt:lpstr>
      <vt:lpstr>等线 Light</vt:lpstr>
      <vt:lpstr>微软雅黑</vt:lpstr>
      <vt:lpstr>Arial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高 驰</cp:lastModifiedBy>
  <cp:revision>146</cp:revision>
  <dcterms:created xsi:type="dcterms:W3CDTF">2023-04-03T11:52:38Z</dcterms:created>
  <dcterms:modified xsi:type="dcterms:W3CDTF">2023-08-18T02:38:32Z</dcterms:modified>
</cp:coreProperties>
</file>