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8"/>
  </p:notesMasterIdLst>
  <p:sldIdLst>
    <p:sldId id="256" r:id="rId2"/>
    <p:sldId id="290" r:id="rId3"/>
    <p:sldId id="258" r:id="rId4"/>
    <p:sldId id="292" r:id="rId5"/>
    <p:sldId id="293" r:id="rId6"/>
    <p:sldId id="291" r:id="rId7"/>
  </p:sldIdLst>
  <p:sldSz cx="21674138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深色样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FECB4D8-DB02-4DC6-A0A2-4F2EBAE1DC90}" styleName="中度样式 1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747" autoAdjust="0"/>
  </p:normalViewPr>
  <p:slideViewPr>
    <p:cSldViewPr snapToGrid="0">
      <p:cViewPr varScale="1">
        <p:scale>
          <a:sx n="36" d="100"/>
          <a:sy n="36" d="100"/>
        </p:scale>
        <p:origin x="86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A886A3-F3BF-43BF-98DA-550FC405FF30}" type="datetimeFigureOut">
              <a:rPr lang="zh-CN" altLang="en-US" smtClean="0"/>
              <a:t>2023/9/15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243972-8437-4FFD-A994-054600F4BB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4788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243972-8437-4FFD-A994-054600F4BB1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3595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591CCC-35BB-4D08-80E5-CE77BFE4F1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09267" y="1995312"/>
            <a:ext cx="16255604" cy="4244622"/>
          </a:xfrm>
        </p:spPr>
        <p:txBody>
          <a:bodyPr anchor="b"/>
          <a:lstStyle>
            <a:lvl1pPr algn="ctr">
              <a:defRPr sz="10666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66CD23D-C419-4F24-8D1D-95294B595D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09267" y="6403623"/>
            <a:ext cx="16255604" cy="2943577"/>
          </a:xfrm>
        </p:spPr>
        <p:txBody>
          <a:bodyPr/>
          <a:lstStyle>
            <a:lvl1pPr marL="0" indent="0" algn="ctr">
              <a:buNone/>
              <a:defRPr sz="4266"/>
            </a:lvl1pPr>
            <a:lvl2pPr marL="812764" indent="0" algn="ctr">
              <a:buNone/>
              <a:defRPr sz="3555"/>
            </a:lvl2pPr>
            <a:lvl3pPr marL="1625529" indent="0" algn="ctr">
              <a:buNone/>
              <a:defRPr sz="3200"/>
            </a:lvl3pPr>
            <a:lvl4pPr marL="2438293" indent="0" algn="ctr">
              <a:buNone/>
              <a:defRPr sz="2844"/>
            </a:lvl4pPr>
            <a:lvl5pPr marL="3251058" indent="0" algn="ctr">
              <a:buNone/>
              <a:defRPr sz="2844"/>
            </a:lvl5pPr>
            <a:lvl6pPr marL="4063822" indent="0" algn="ctr">
              <a:buNone/>
              <a:defRPr sz="2844"/>
            </a:lvl6pPr>
            <a:lvl7pPr marL="4876587" indent="0" algn="ctr">
              <a:buNone/>
              <a:defRPr sz="2844"/>
            </a:lvl7pPr>
            <a:lvl8pPr marL="5689351" indent="0" algn="ctr">
              <a:buNone/>
              <a:defRPr sz="2844"/>
            </a:lvl8pPr>
            <a:lvl9pPr marL="6502116" indent="0" algn="ctr">
              <a:buNone/>
              <a:defRPr sz="2844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8E9762-999B-48AF-A8C5-AA9353EC0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  <a:t>2023/9/15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A88D4C-3C8A-4D51-81BC-189A2AED0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14160B-8F18-4678-865E-5CE72A2C0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0308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F5530E-B379-4610-B396-8BECC9411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19A8C4F-D04D-4E0C-98A9-5D0383A8EB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8BA6C2-05FC-45A8-988C-36B46CE37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  <a:t>2023/9/15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3C72F8-DC2D-4309-B203-9CCEB8B4C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D70E29-D5C1-4F13-AE0A-7FB58E87E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5240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1D3D85B-DD33-4B9A-AD42-1D816F9BCA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5510555" y="649111"/>
            <a:ext cx="4673486" cy="10332156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7671A69-1CD7-4932-B0CD-82E0E1FFCB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490097" y="649111"/>
            <a:ext cx="13749531" cy="10332156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046B38-D395-46CC-9E7D-516B198AA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  <a:t>2023/9/15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ADFA9F-5587-44A0-B706-37E5D2131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92C0FB-3784-454E-A0B5-BBF0FF715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9769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3A0041-8504-4966-A52A-3F5079CCF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3CC453-0110-4277-96EC-1D8513C5AE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CCA2A4-0942-4199-87B0-7FE08C1D9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  <a:t>2023/9/15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ECED37-5B46-44F6-A87D-B8A6BFC73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61FF77-41DE-4D34-9631-3B3F9499A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7373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0A317B-35E8-4F53-B7F8-DAC827226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8808" y="3039535"/>
            <a:ext cx="18693944" cy="5071532"/>
          </a:xfrm>
        </p:spPr>
        <p:txBody>
          <a:bodyPr anchor="b"/>
          <a:lstStyle>
            <a:lvl1pPr>
              <a:defRPr sz="10666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6587778-F51B-4A11-833F-AC2AD75E05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78808" y="8159046"/>
            <a:ext cx="18693944" cy="2666999"/>
          </a:xfrm>
        </p:spPr>
        <p:txBody>
          <a:bodyPr/>
          <a:lstStyle>
            <a:lvl1pPr marL="0" indent="0">
              <a:buNone/>
              <a:defRPr sz="4266">
                <a:solidFill>
                  <a:schemeClr val="tx1">
                    <a:tint val="75000"/>
                  </a:schemeClr>
                </a:solidFill>
              </a:defRPr>
            </a:lvl1pPr>
            <a:lvl2pPr marL="812764" indent="0">
              <a:buNone/>
              <a:defRPr sz="3555">
                <a:solidFill>
                  <a:schemeClr val="tx1">
                    <a:tint val="75000"/>
                  </a:schemeClr>
                </a:solidFill>
              </a:defRPr>
            </a:lvl2pPr>
            <a:lvl3pPr marL="1625529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438293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4pPr>
            <a:lvl5pPr marL="3251058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5pPr>
            <a:lvl6pPr marL="4063822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6pPr>
            <a:lvl7pPr marL="4876587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7pPr>
            <a:lvl8pPr marL="568935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8pPr>
            <a:lvl9pPr marL="6502116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194B2C-848E-4E82-9821-C1AA59853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  <a:t>2023/9/15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4229A3-7856-4A8B-A3C1-2F68D5EEF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90D9DD-E601-4EB6-9A90-54266D6E0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2392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25B3C5-4ED1-4717-93BE-BD580457B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1C96CC-6AC6-4C9A-B6DE-7798454AAA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90097" y="3245556"/>
            <a:ext cx="9211509" cy="773571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D540F75-A719-407D-80F2-BB413D3FA3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72532" y="3245556"/>
            <a:ext cx="9211509" cy="773571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4FDD3E7-C932-4B37-BE94-B4615A285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  <a:t>2023/9/15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1C7306B-D27C-402D-B7CE-9AC113B5C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1D990BF-4B7E-43C1-9CA9-DFEEEB5BE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0117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3DFCB2-D324-4233-98E5-2B042647A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2920" y="649112"/>
            <a:ext cx="18693944" cy="235655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FF7B7B8-8682-4E6C-A282-2E8FAE013F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92921" y="2988734"/>
            <a:ext cx="9169175" cy="1464732"/>
          </a:xfrm>
        </p:spPr>
        <p:txBody>
          <a:bodyPr anchor="b"/>
          <a:lstStyle>
            <a:lvl1pPr marL="0" indent="0">
              <a:buNone/>
              <a:defRPr sz="4266" b="1"/>
            </a:lvl1pPr>
            <a:lvl2pPr marL="812764" indent="0">
              <a:buNone/>
              <a:defRPr sz="3555" b="1"/>
            </a:lvl2pPr>
            <a:lvl3pPr marL="1625529" indent="0">
              <a:buNone/>
              <a:defRPr sz="3200" b="1"/>
            </a:lvl3pPr>
            <a:lvl4pPr marL="2438293" indent="0">
              <a:buNone/>
              <a:defRPr sz="2844" b="1"/>
            </a:lvl4pPr>
            <a:lvl5pPr marL="3251058" indent="0">
              <a:buNone/>
              <a:defRPr sz="2844" b="1"/>
            </a:lvl5pPr>
            <a:lvl6pPr marL="4063822" indent="0">
              <a:buNone/>
              <a:defRPr sz="2844" b="1"/>
            </a:lvl6pPr>
            <a:lvl7pPr marL="4876587" indent="0">
              <a:buNone/>
              <a:defRPr sz="2844" b="1"/>
            </a:lvl7pPr>
            <a:lvl8pPr marL="5689351" indent="0">
              <a:buNone/>
              <a:defRPr sz="2844" b="1"/>
            </a:lvl8pPr>
            <a:lvl9pPr marL="6502116" indent="0">
              <a:buNone/>
              <a:defRPr sz="2844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C9EBC30-BEB0-4472-9C60-A8BC1330A4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92921" y="4453467"/>
            <a:ext cx="9169175" cy="655037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A7EF07B-D89B-4809-A217-44BE12C85F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0972532" y="2988734"/>
            <a:ext cx="9214332" cy="1464732"/>
          </a:xfrm>
        </p:spPr>
        <p:txBody>
          <a:bodyPr anchor="b"/>
          <a:lstStyle>
            <a:lvl1pPr marL="0" indent="0">
              <a:buNone/>
              <a:defRPr sz="4266" b="1"/>
            </a:lvl1pPr>
            <a:lvl2pPr marL="812764" indent="0">
              <a:buNone/>
              <a:defRPr sz="3555" b="1"/>
            </a:lvl2pPr>
            <a:lvl3pPr marL="1625529" indent="0">
              <a:buNone/>
              <a:defRPr sz="3200" b="1"/>
            </a:lvl3pPr>
            <a:lvl4pPr marL="2438293" indent="0">
              <a:buNone/>
              <a:defRPr sz="2844" b="1"/>
            </a:lvl4pPr>
            <a:lvl5pPr marL="3251058" indent="0">
              <a:buNone/>
              <a:defRPr sz="2844" b="1"/>
            </a:lvl5pPr>
            <a:lvl6pPr marL="4063822" indent="0">
              <a:buNone/>
              <a:defRPr sz="2844" b="1"/>
            </a:lvl6pPr>
            <a:lvl7pPr marL="4876587" indent="0">
              <a:buNone/>
              <a:defRPr sz="2844" b="1"/>
            </a:lvl7pPr>
            <a:lvl8pPr marL="5689351" indent="0">
              <a:buNone/>
              <a:defRPr sz="2844" b="1"/>
            </a:lvl8pPr>
            <a:lvl9pPr marL="6502116" indent="0">
              <a:buNone/>
              <a:defRPr sz="2844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7723FC4-76A3-4721-B94F-F2D9D7D04F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0972532" y="4453467"/>
            <a:ext cx="9214332" cy="655037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B821E01-46CB-42DD-BB2C-61F5F9C27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  <a:t>2023/9/15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A2EE843-8071-4960-8411-0D39B2CDC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74DCABC-5247-42D9-9650-BFF72A455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6683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B27952-E34E-4596-A770-F8F6541E0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700CCD5-AF0C-4AD1-94DF-00A7D3E32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  <a:t>2023/9/15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88BAB6D-E10C-484E-A74A-D75E65369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B4E8661-D074-4392-A0D6-2E33CDFCE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8008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627981E-A544-4E99-BB8C-271CA4011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  <a:t>2023/9/15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9430044-8211-4829-8954-20740FB5C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BBBA5E9-365B-4D10-8279-1C6338852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7137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BB7C44-4273-46E8-BEF7-71816CAFB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2921" y="812800"/>
            <a:ext cx="6990473" cy="284480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FAC6DC-F95C-4D82-AD5B-799F049573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14332" y="1755423"/>
            <a:ext cx="10972532" cy="8664222"/>
          </a:xfrm>
        </p:spPr>
        <p:txBody>
          <a:bodyPr/>
          <a:lstStyle>
            <a:lvl1pPr>
              <a:defRPr sz="5689"/>
            </a:lvl1pPr>
            <a:lvl2pPr>
              <a:defRPr sz="4978"/>
            </a:lvl2pPr>
            <a:lvl3pPr>
              <a:defRPr sz="4266"/>
            </a:lvl3pPr>
            <a:lvl4pPr>
              <a:defRPr sz="3555"/>
            </a:lvl4pPr>
            <a:lvl5pPr>
              <a:defRPr sz="3555"/>
            </a:lvl5pPr>
            <a:lvl6pPr>
              <a:defRPr sz="3555"/>
            </a:lvl6pPr>
            <a:lvl7pPr>
              <a:defRPr sz="3555"/>
            </a:lvl7pPr>
            <a:lvl8pPr>
              <a:defRPr sz="3555"/>
            </a:lvl8pPr>
            <a:lvl9pPr>
              <a:defRPr sz="3555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60CF9F3-CAE1-4D67-A3B8-35F0B34A5A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92921" y="3657600"/>
            <a:ext cx="6990473" cy="6776156"/>
          </a:xfrm>
        </p:spPr>
        <p:txBody>
          <a:bodyPr/>
          <a:lstStyle>
            <a:lvl1pPr marL="0" indent="0">
              <a:buNone/>
              <a:defRPr sz="2844"/>
            </a:lvl1pPr>
            <a:lvl2pPr marL="812764" indent="0">
              <a:buNone/>
              <a:defRPr sz="2489"/>
            </a:lvl2pPr>
            <a:lvl3pPr marL="1625529" indent="0">
              <a:buNone/>
              <a:defRPr sz="2133"/>
            </a:lvl3pPr>
            <a:lvl4pPr marL="2438293" indent="0">
              <a:buNone/>
              <a:defRPr sz="1778"/>
            </a:lvl4pPr>
            <a:lvl5pPr marL="3251058" indent="0">
              <a:buNone/>
              <a:defRPr sz="1778"/>
            </a:lvl5pPr>
            <a:lvl6pPr marL="4063822" indent="0">
              <a:buNone/>
              <a:defRPr sz="1778"/>
            </a:lvl6pPr>
            <a:lvl7pPr marL="4876587" indent="0">
              <a:buNone/>
              <a:defRPr sz="1778"/>
            </a:lvl7pPr>
            <a:lvl8pPr marL="5689351" indent="0">
              <a:buNone/>
              <a:defRPr sz="1778"/>
            </a:lvl8pPr>
            <a:lvl9pPr marL="6502116" indent="0">
              <a:buNone/>
              <a:defRPr sz="1778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92AC7C3-0C78-4D1B-B3C8-422861986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  <a:t>2023/9/15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C829E55-501F-4DAF-8F13-8531C6BEB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E5EFE03-8CF9-4846-9EF3-D79FE925B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1137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3A9785-3233-4C5B-BC04-9D3940999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2921" y="812800"/>
            <a:ext cx="6990473" cy="284480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F668FEB-26C4-4A46-9679-3562CD174D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9214332" y="1755423"/>
            <a:ext cx="10972532" cy="8664222"/>
          </a:xfrm>
        </p:spPr>
        <p:txBody>
          <a:bodyPr/>
          <a:lstStyle>
            <a:lvl1pPr marL="0" indent="0">
              <a:buNone/>
              <a:defRPr sz="5689"/>
            </a:lvl1pPr>
            <a:lvl2pPr marL="812764" indent="0">
              <a:buNone/>
              <a:defRPr sz="4978"/>
            </a:lvl2pPr>
            <a:lvl3pPr marL="1625529" indent="0">
              <a:buNone/>
              <a:defRPr sz="4266"/>
            </a:lvl3pPr>
            <a:lvl4pPr marL="2438293" indent="0">
              <a:buNone/>
              <a:defRPr sz="3555"/>
            </a:lvl4pPr>
            <a:lvl5pPr marL="3251058" indent="0">
              <a:buNone/>
              <a:defRPr sz="3555"/>
            </a:lvl5pPr>
            <a:lvl6pPr marL="4063822" indent="0">
              <a:buNone/>
              <a:defRPr sz="3555"/>
            </a:lvl6pPr>
            <a:lvl7pPr marL="4876587" indent="0">
              <a:buNone/>
              <a:defRPr sz="3555"/>
            </a:lvl7pPr>
            <a:lvl8pPr marL="5689351" indent="0">
              <a:buNone/>
              <a:defRPr sz="3555"/>
            </a:lvl8pPr>
            <a:lvl9pPr marL="6502116" indent="0">
              <a:buNone/>
              <a:defRPr sz="3555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0868528-D51C-41F7-906F-A28D9968E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92921" y="3657600"/>
            <a:ext cx="6990473" cy="6776156"/>
          </a:xfrm>
        </p:spPr>
        <p:txBody>
          <a:bodyPr/>
          <a:lstStyle>
            <a:lvl1pPr marL="0" indent="0">
              <a:buNone/>
              <a:defRPr sz="2844"/>
            </a:lvl1pPr>
            <a:lvl2pPr marL="812764" indent="0">
              <a:buNone/>
              <a:defRPr sz="2489"/>
            </a:lvl2pPr>
            <a:lvl3pPr marL="1625529" indent="0">
              <a:buNone/>
              <a:defRPr sz="2133"/>
            </a:lvl3pPr>
            <a:lvl4pPr marL="2438293" indent="0">
              <a:buNone/>
              <a:defRPr sz="1778"/>
            </a:lvl4pPr>
            <a:lvl5pPr marL="3251058" indent="0">
              <a:buNone/>
              <a:defRPr sz="1778"/>
            </a:lvl5pPr>
            <a:lvl6pPr marL="4063822" indent="0">
              <a:buNone/>
              <a:defRPr sz="1778"/>
            </a:lvl6pPr>
            <a:lvl7pPr marL="4876587" indent="0">
              <a:buNone/>
              <a:defRPr sz="1778"/>
            </a:lvl7pPr>
            <a:lvl8pPr marL="5689351" indent="0">
              <a:buNone/>
              <a:defRPr sz="1778"/>
            </a:lvl8pPr>
            <a:lvl9pPr marL="6502116" indent="0">
              <a:buNone/>
              <a:defRPr sz="1778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F654191-9B88-423E-98CA-911DD80C5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  <a:t>2023/9/15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21A3E16-7563-4443-9612-2442D16F5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31D758F-57E9-4434-A87F-A8C17EFB2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1943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45D4A26-B0F1-46A0-8093-78446550E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0097" y="649112"/>
            <a:ext cx="18693944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EA48A1F-AA82-481C-9A31-410A2FFA3C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90097" y="3245556"/>
            <a:ext cx="18693944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5D9577-BFEA-410D-BD8F-77863304FD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490097" y="11300179"/>
            <a:ext cx="4876681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4AD69E-FE2F-4EDF-9961-DCA2A010D4E8}" type="datetimeFigureOut">
              <a:rPr lang="zh-CN" altLang="en-US" smtClean="0"/>
              <a:t>2023/9/15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D7C5BC-3738-48F1-88AF-1B0F438A48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79558" y="11300179"/>
            <a:ext cx="7315022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4A75AB-F284-4B78-960A-81F40D360C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5307360" y="11300179"/>
            <a:ext cx="4876681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36606D-2876-4B42-B906-0F01D489F3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0395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625529" rtl="0" eaLnBrk="1" latinLnBrk="0" hangingPunct="1">
        <a:lnSpc>
          <a:spcPct val="90000"/>
        </a:lnSpc>
        <a:spcBef>
          <a:spcPct val="0"/>
        </a:spcBef>
        <a:buNone/>
        <a:defRPr sz="782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6382" indent="-406382" algn="l" defTabSz="1625529" rtl="0" eaLnBrk="1" latinLnBrk="0" hangingPunct="1">
        <a:lnSpc>
          <a:spcPct val="90000"/>
        </a:lnSpc>
        <a:spcBef>
          <a:spcPts val="1778"/>
        </a:spcBef>
        <a:buFont typeface="Arial" panose="020B0604020202020204" pitchFamily="34" charset="0"/>
        <a:buChar char="•"/>
        <a:defRPr sz="4978" kern="1200">
          <a:solidFill>
            <a:schemeClr val="tx1"/>
          </a:solidFill>
          <a:latin typeface="+mn-lt"/>
          <a:ea typeface="+mn-ea"/>
          <a:cs typeface="+mn-cs"/>
        </a:defRPr>
      </a:lvl1pPr>
      <a:lvl2pPr marL="1219147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4266" kern="1200">
          <a:solidFill>
            <a:schemeClr val="tx1"/>
          </a:solidFill>
          <a:latin typeface="+mn-lt"/>
          <a:ea typeface="+mn-ea"/>
          <a:cs typeface="+mn-cs"/>
        </a:defRPr>
      </a:lvl2pPr>
      <a:lvl3pPr marL="2031911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555" kern="1200">
          <a:solidFill>
            <a:schemeClr val="tx1"/>
          </a:solidFill>
          <a:latin typeface="+mn-lt"/>
          <a:ea typeface="+mn-ea"/>
          <a:cs typeface="+mn-cs"/>
        </a:defRPr>
      </a:lvl3pPr>
      <a:lvl4pPr marL="2844676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440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470204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5282969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6095733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908498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2764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25529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38293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51058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63822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76587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689351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02116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5" Type="http://schemas.openxmlformats.org/officeDocument/2006/relationships/image" Target="../media/image8.png"/><Relationship Id="rId4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560142A6-9854-4B80-9140-BB6DB30A74E7}"/>
              </a:ext>
            </a:extLst>
          </p:cNvPr>
          <p:cNvSpPr/>
          <p:nvPr/>
        </p:nvSpPr>
        <p:spPr>
          <a:xfrm>
            <a:off x="4932455" y="3375158"/>
            <a:ext cx="11146015" cy="814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07978" indent="-507978" defTabSz="1625529">
              <a:lnSpc>
                <a:spcPct val="130000"/>
              </a:lnSpc>
              <a:spcAft>
                <a:spcPts val="1067"/>
              </a:spcAft>
              <a:buFont typeface="Wingdings" panose="05000000000000000000" pitchFamily="2" charset="2"/>
              <a:buChar char="Ø"/>
            </a:pP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设备调试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——FDM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打印机调试</a:t>
            </a:r>
            <a:endParaRPr lang="en-US" altLang="zh-CN" sz="4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789F9D9-651B-4809-88D1-2281CF068776}"/>
              </a:ext>
            </a:extLst>
          </p:cNvPr>
          <p:cNvSpPr/>
          <p:nvPr/>
        </p:nvSpPr>
        <p:spPr>
          <a:xfrm>
            <a:off x="5402946" y="4121702"/>
            <a:ext cx="10737392" cy="814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07978" indent="-507978" defTabSz="1625529">
              <a:lnSpc>
                <a:spcPct val="130000"/>
              </a:lnSpc>
              <a:spcAft>
                <a:spcPts val="1067"/>
              </a:spcAft>
              <a:buFont typeface="Wingdings" panose="05000000000000000000" pitchFamily="2" charset="2"/>
              <a:buChar char="Ø"/>
            </a:pP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学习使用打印机的切片软件</a:t>
            </a:r>
            <a:endParaRPr lang="en-US" altLang="zh-CN" sz="4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000C9A4-0138-42A4-9616-54543FB1F158}"/>
              </a:ext>
            </a:extLst>
          </p:cNvPr>
          <p:cNvSpPr/>
          <p:nvPr/>
        </p:nvSpPr>
        <p:spPr>
          <a:xfrm>
            <a:off x="612970" y="515121"/>
            <a:ext cx="14891740" cy="7487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625529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4266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每周报告</a:t>
            </a:r>
            <a:r>
              <a:rPr lang="en-US" altLang="zh-CN" sz="4266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9.15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302530F-5223-BD69-4576-5279AD284433}"/>
              </a:ext>
            </a:extLst>
          </p:cNvPr>
          <p:cNvSpPr/>
          <p:nvPr/>
        </p:nvSpPr>
        <p:spPr>
          <a:xfrm>
            <a:off x="4932455" y="5230537"/>
            <a:ext cx="11962445" cy="814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07978" indent="-507978" defTabSz="1625529">
              <a:lnSpc>
                <a:spcPct val="130000"/>
              </a:lnSpc>
              <a:spcAft>
                <a:spcPts val="1067"/>
              </a:spcAft>
              <a:buFont typeface="Wingdings" panose="05000000000000000000" pitchFamily="2" charset="2"/>
              <a:buChar char="Ø"/>
            </a:pP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外壳制作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制造之前样机外壳用于展示</a:t>
            </a:r>
            <a:endParaRPr lang="en-US" altLang="zh-CN" sz="4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58275CD-614E-A73A-BA8F-9485DF48871F}"/>
              </a:ext>
            </a:extLst>
          </p:cNvPr>
          <p:cNvSpPr/>
          <p:nvPr/>
        </p:nvSpPr>
        <p:spPr>
          <a:xfrm>
            <a:off x="5402946" y="5977081"/>
            <a:ext cx="11017897" cy="814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07978" indent="-507978" defTabSz="1625529">
              <a:lnSpc>
                <a:spcPct val="130000"/>
              </a:lnSpc>
              <a:spcAft>
                <a:spcPts val="1067"/>
              </a:spcAft>
              <a:buFont typeface="Wingdings" panose="05000000000000000000" pitchFamily="2" charset="2"/>
              <a:buChar char="Ø"/>
            </a:pP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完成大部分零件的制造，个别零件无法打印</a:t>
            </a:r>
            <a:endParaRPr lang="en-US" altLang="zh-CN" sz="4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59C9746-DDB0-B995-312F-11FAC45FFD83}"/>
              </a:ext>
            </a:extLst>
          </p:cNvPr>
          <p:cNvSpPr/>
          <p:nvPr/>
        </p:nvSpPr>
        <p:spPr>
          <a:xfrm>
            <a:off x="4932455" y="7130916"/>
            <a:ext cx="10572255" cy="814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07978" indent="-507978" defTabSz="1625529">
              <a:lnSpc>
                <a:spcPct val="130000"/>
              </a:lnSpc>
              <a:spcAft>
                <a:spcPts val="1067"/>
              </a:spcAft>
              <a:buFont typeface="Wingdings" panose="05000000000000000000" pitchFamily="2" charset="2"/>
              <a:buChar char="Ø"/>
            </a:pP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课程学习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——IBE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团队培训课程</a:t>
            </a:r>
            <a:endParaRPr lang="en-US" altLang="zh-CN" sz="4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AEDDAD7-AF44-9AEB-1D4B-FBE0735D6FA8}"/>
              </a:ext>
            </a:extLst>
          </p:cNvPr>
          <p:cNvSpPr/>
          <p:nvPr/>
        </p:nvSpPr>
        <p:spPr>
          <a:xfrm>
            <a:off x="5402946" y="7877460"/>
            <a:ext cx="11962445" cy="814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07978" indent="-507978" defTabSz="1625529">
              <a:lnSpc>
                <a:spcPct val="130000"/>
              </a:lnSpc>
              <a:spcAft>
                <a:spcPts val="1067"/>
              </a:spcAft>
              <a:buFont typeface="Wingdings" panose="05000000000000000000" pitchFamily="2" charset="2"/>
              <a:buChar char="Ø"/>
            </a:pP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学习了解学校（团队）的各项规章制度</a:t>
            </a:r>
            <a:endParaRPr lang="en-US" altLang="zh-CN" sz="4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1BC9ECDC-29E4-0789-040F-34F0F867429E}"/>
              </a:ext>
            </a:extLst>
          </p:cNvPr>
          <p:cNvCxnSpPr>
            <a:cxnSpLocks/>
          </p:cNvCxnSpPr>
          <p:nvPr/>
        </p:nvCxnSpPr>
        <p:spPr>
          <a:xfrm>
            <a:off x="1082382" y="6096000"/>
            <a:ext cx="1089318" cy="1317171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55F4596B-5A1C-FD51-1F9C-E15960299056}"/>
              </a:ext>
            </a:extLst>
          </p:cNvPr>
          <p:cNvCxnSpPr>
            <a:cxnSpLocks/>
          </p:cNvCxnSpPr>
          <p:nvPr/>
        </p:nvCxnSpPr>
        <p:spPr>
          <a:xfrm>
            <a:off x="2171700" y="6036527"/>
            <a:ext cx="0" cy="1317171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50650E8E-68B4-1C11-8819-412CB2968022}"/>
              </a:ext>
            </a:extLst>
          </p:cNvPr>
          <p:cNvSpPr/>
          <p:nvPr/>
        </p:nvSpPr>
        <p:spPr>
          <a:xfrm>
            <a:off x="380325" y="480939"/>
            <a:ext cx="10572255" cy="814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07978" indent="-507978" defTabSz="1625529">
              <a:lnSpc>
                <a:spcPct val="130000"/>
              </a:lnSpc>
              <a:spcAft>
                <a:spcPts val="1067"/>
              </a:spcAft>
              <a:buFont typeface="Wingdings" panose="05000000000000000000" pitchFamily="2" charset="2"/>
              <a:buChar char="Ø"/>
            </a:pP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设备调试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——FDM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打印机调试</a:t>
            </a:r>
            <a:endParaRPr lang="en-US" altLang="zh-CN" sz="4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副标题 4">
            <a:extLst>
              <a:ext uri="{FF2B5EF4-FFF2-40B4-BE49-F238E27FC236}">
                <a16:creationId xmlns:a16="http://schemas.microsoft.com/office/drawing/2014/main" id="{9B46A75D-95A0-2430-E74B-37803A596696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6232895" y="4687379"/>
            <a:ext cx="4921925" cy="3312822"/>
          </a:xfrm>
          <a:prstGeom prst="rect">
            <a:avLst/>
          </a:prstGeom>
        </p:spPr>
        <p:txBody>
          <a:bodyPr vert="horz" lIns="162556" tIns="81278" rIns="162556" bIns="81278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/>
            <a:r>
              <a:rPr lang="en-US" altLang="zh-CN" sz="4400" b="1" dirty="0">
                <a:latin typeface="Novecento wide Bold" panose="00000805000000000000" charset="0"/>
              </a:rPr>
              <a:t>	</a:t>
            </a:r>
            <a:r>
              <a:rPr lang="zh-CN" altLang="en-US" sz="4400" b="1" dirty="0">
                <a:latin typeface="Novecento wide Bold" panose="00000805000000000000" charset="0"/>
              </a:rPr>
              <a:t>学习使用打印机的切片软件。通过教程了解到</a:t>
            </a:r>
            <a:r>
              <a:rPr lang="en-US" altLang="zh-CN" sz="4400" b="1" dirty="0">
                <a:latin typeface="Novecento wide Bold" panose="00000805000000000000" charset="0"/>
              </a:rPr>
              <a:t>3D</a:t>
            </a:r>
            <a:r>
              <a:rPr lang="zh-CN" altLang="en-US" sz="4400" b="1" dirty="0">
                <a:latin typeface="Novecento wide Bold" panose="00000805000000000000" charset="0"/>
              </a:rPr>
              <a:t>打印机的各个参数对打印模型的影响。</a:t>
            </a:r>
          </a:p>
          <a:p>
            <a:pPr lvl="0" algn="l"/>
            <a:endParaRPr lang="en-US" altLang="zh-CN" sz="4400" b="1" dirty="0">
              <a:latin typeface="Novecento wide Bold" panose="00000805000000000000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914A9F9-12B0-B7DD-D399-D6386DD92EB3}"/>
              </a:ext>
            </a:extLst>
          </p:cNvPr>
          <p:cNvSpPr txBox="1"/>
          <p:nvPr/>
        </p:nvSpPr>
        <p:spPr>
          <a:xfrm>
            <a:off x="7844408" y="11526232"/>
            <a:ext cx="1903784" cy="369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图片</a:t>
            </a:r>
            <a:r>
              <a:rPr lang="en-US" altLang="zh-CN" dirty="0"/>
              <a:t>1 </a:t>
            </a:r>
            <a:r>
              <a:rPr lang="zh-CN" altLang="en-US" dirty="0"/>
              <a:t>软件界面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66CFC32-2025-7D49-AD78-7BD92249AA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2381" y="1474440"/>
            <a:ext cx="14573724" cy="97387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0736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1BC9ECDC-29E4-0789-040F-34F0F867429E}"/>
              </a:ext>
            </a:extLst>
          </p:cNvPr>
          <p:cNvCxnSpPr>
            <a:cxnSpLocks/>
          </p:cNvCxnSpPr>
          <p:nvPr/>
        </p:nvCxnSpPr>
        <p:spPr>
          <a:xfrm>
            <a:off x="1115039" y="7059394"/>
            <a:ext cx="1089318" cy="1317171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55F4596B-5A1C-FD51-1F9C-E15960299056}"/>
              </a:ext>
            </a:extLst>
          </p:cNvPr>
          <p:cNvCxnSpPr>
            <a:cxnSpLocks/>
          </p:cNvCxnSpPr>
          <p:nvPr/>
        </p:nvCxnSpPr>
        <p:spPr>
          <a:xfrm>
            <a:off x="2204357" y="6999921"/>
            <a:ext cx="0" cy="1317171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50650E8E-68B4-1C11-8819-412CB2968022}"/>
              </a:ext>
            </a:extLst>
          </p:cNvPr>
          <p:cNvSpPr/>
          <p:nvPr/>
        </p:nvSpPr>
        <p:spPr>
          <a:xfrm>
            <a:off x="470701" y="460273"/>
            <a:ext cx="10572255" cy="814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07978" indent="-507978" defTabSz="1625529">
              <a:lnSpc>
                <a:spcPct val="130000"/>
              </a:lnSpc>
              <a:spcAft>
                <a:spcPts val="1067"/>
              </a:spcAft>
              <a:buFont typeface="Wingdings" panose="05000000000000000000" pitchFamily="2" charset="2"/>
              <a:buChar char="Ø"/>
            </a:pP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外壳制作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制造之前样机外壳用于展示</a:t>
            </a:r>
            <a:endParaRPr lang="en-US" altLang="zh-CN" sz="4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A754C80-A5E8-A78F-8CC0-DAA92430001F}"/>
              </a:ext>
            </a:extLst>
          </p:cNvPr>
          <p:cNvSpPr txBox="1"/>
          <p:nvPr/>
        </p:nvSpPr>
        <p:spPr>
          <a:xfrm>
            <a:off x="3146741" y="11063043"/>
            <a:ext cx="1447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零件</a:t>
            </a:r>
            <a:r>
              <a:rPr lang="en-US" altLang="zh-CN" dirty="0"/>
              <a:t>1 </a:t>
            </a:r>
            <a:r>
              <a:rPr lang="zh-CN" altLang="en-US" dirty="0"/>
              <a:t>底板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1FE48F2-88F3-998D-095A-5E34D91ADC80}"/>
              </a:ext>
            </a:extLst>
          </p:cNvPr>
          <p:cNvSpPr txBox="1"/>
          <p:nvPr/>
        </p:nvSpPr>
        <p:spPr>
          <a:xfrm>
            <a:off x="16460830" y="11126505"/>
            <a:ext cx="1869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零件</a:t>
            </a:r>
            <a:r>
              <a:rPr lang="en-US" altLang="zh-CN" dirty="0"/>
              <a:t>3 </a:t>
            </a:r>
            <a:r>
              <a:rPr lang="zh-CN" altLang="en-US" dirty="0"/>
              <a:t>芯片挡板</a:t>
            </a:r>
          </a:p>
        </p:txBody>
      </p:sp>
      <p:sp>
        <p:nvSpPr>
          <p:cNvPr id="19" name="副标题 4">
            <a:extLst>
              <a:ext uri="{FF2B5EF4-FFF2-40B4-BE49-F238E27FC236}">
                <a16:creationId xmlns:a16="http://schemas.microsoft.com/office/drawing/2014/main" id="{F795223B-1EE5-39A7-81DF-C23644CB1055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3424648" y="1035971"/>
            <a:ext cx="9780572" cy="928715"/>
          </a:xfrm>
          <a:prstGeom prst="rect">
            <a:avLst/>
          </a:prstGeom>
        </p:spPr>
        <p:txBody>
          <a:bodyPr vert="horz" lIns="162556" tIns="81278" rIns="162556" bIns="81278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/>
            <a:r>
              <a:rPr lang="en-US" altLang="zh-CN" sz="3600" b="1" dirty="0">
                <a:latin typeface="Novecento wide Bold" panose="00000805000000000000" charset="0"/>
              </a:rPr>
              <a:t>	</a:t>
            </a:r>
            <a:r>
              <a:rPr lang="zh-CN" altLang="en-US" sz="3600" b="1" dirty="0">
                <a:latin typeface="Novecento wide Bold" panose="00000805000000000000" charset="0"/>
              </a:rPr>
              <a:t>打印完成的零件展示如下</a:t>
            </a:r>
            <a:r>
              <a:rPr lang="en-US" altLang="zh-CN" sz="3600" b="1" dirty="0">
                <a:latin typeface="Novecento wide Bold" panose="00000805000000000000" charset="0"/>
              </a:rPr>
              <a:t>…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FA15485-01C2-A4B5-22D2-55A6486FC6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610" y="2451175"/>
            <a:ext cx="6039288" cy="804923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BB77BA1-A677-14E4-6399-071B338CC9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0096" y="2451175"/>
            <a:ext cx="6039288" cy="8049239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7640D0BD-4067-FE5D-DA6F-396E6C73F74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09583" y="2451175"/>
            <a:ext cx="6039288" cy="8049239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996740CA-BEE6-1B31-1A80-241B46B8486B}"/>
              </a:ext>
            </a:extLst>
          </p:cNvPr>
          <p:cNvSpPr txBox="1"/>
          <p:nvPr/>
        </p:nvSpPr>
        <p:spPr>
          <a:xfrm>
            <a:off x="10014042" y="11063043"/>
            <a:ext cx="1646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零件</a:t>
            </a:r>
            <a:r>
              <a:rPr lang="en-US" altLang="zh-CN" dirty="0"/>
              <a:t>2 </a:t>
            </a:r>
            <a:r>
              <a:rPr lang="zh-CN" altLang="en-US" dirty="0"/>
              <a:t>固定轴</a:t>
            </a: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1BC9ECDC-29E4-0789-040F-34F0F867429E}"/>
              </a:ext>
            </a:extLst>
          </p:cNvPr>
          <p:cNvCxnSpPr>
            <a:cxnSpLocks/>
          </p:cNvCxnSpPr>
          <p:nvPr/>
        </p:nvCxnSpPr>
        <p:spPr>
          <a:xfrm>
            <a:off x="1115039" y="7059394"/>
            <a:ext cx="1089318" cy="1317171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55F4596B-5A1C-FD51-1F9C-E15960299056}"/>
              </a:ext>
            </a:extLst>
          </p:cNvPr>
          <p:cNvCxnSpPr>
            <a:cxnSpLocks/>
          </p:cNvCxnSpPr>
          <p:nvPr/>
        </p:nvCxnSpPr>
        <p:spPr>
          <a:xfrm>
            <a:off x="2204357" y="6999921"/>
            <a:ext cx="0" cy="1317171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50650E8E-68B4-1C11-8819-412CB2968022}"/>
              </a:ext>
            </a:extLst>
          </p:cNvPr>
          <p:cNvSpPr/>
          <p:nvPr/>
        </p:nvSpPr>
        <p:spPr>
          <a:xfrm>
            <a:off x="491966" y="205093"/>
            <a:ext cx="10572255" cy="814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07978" indent="-507978" defTabSz="1625529">
              <a:lnSpc>
                <a:spcPct val="130000"/>
              </a:lnSpc>
              <a:spcAft>
                <a:spcPts val="1067"/>
              </a:spcAft>
              <a:buFont typeface="Wingdings" panose="05000000000000000000" pitchFamily="2" charset="2"/>
              <a:buChar char="Ø"/>
            </a:pP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外壳制作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现阶段存在的问题</a:t>
            </a:r>
            <a:endParaRPr lang="en-US" altLang="zh-CN" sz="4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A754C80-A5E8-A78F-8CC0-DAA92430001F}"/>
              </a:ext>
            </a:extLst>
          </p:cNvPr>
          <p:cNvSpPr txBox="1"/>
          <p:nvPr/>
        </p:nvSpPr>
        <p:spPr>
          <a:xfrm>
            <a:off x="20227113" y="11822668"/>
            <a:ext cx="1447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零件</a:t>
            </a:r>
            <a:r>
              <a:rPr lang="en-US" altLang="zh-CN" dirty="0"/>
              <a:t>1 </a:t>
            </a:r>
            <a:r>
              <a:rPr lang="zh-CN" altLang="en-US" dirty="0"/>
              <a:t>底板</a:t>
            </a:r>
          </a:p>
        </p:txBody>
      </p:sp>
      <p:sp>
        <p:nvSpPr>
          <p:cNvPr id="19" name="副标题 4">
            <a:extLst>
              <a:ext uri="{FF2B5EF4-FFF2-40B4-BE49-F238E27FC236}">
                <a16:creationId xmlns:a16="http://schemas.microsoft.com/office/drawing/2014/main" id="{F795223B-1EE5-39A7-81DF-C23644CB1055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4624202" y="3535097"/>
            <a:ext cx="5122024" cy="6194190"/>
          </a:xfrm>
          <a:prstGeom prst="rect">
            <a:avLst/>
          </a:prstGeom>
        </p:spPr>
        <p:txBody>
          <a:bodyPr vert="horz" lIns="162556" tIns="81278" rIns="162556" bIns="81278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/>
            <a:r>
              <a:rPr lang="en-US" altLang="zh-CN" sz="5400" b="1" dirty="0">
                <a:latin typeface="Novecento wide Bold" panose="00000805000000000000" charset="0"/>
              </a:rPr>
              <a:t>	</a:t>
            </a:r>
            <a:r>
              <a:rPr lang="zh-CN" altLang="en-US" sz="5400" b="1" dirty="0">
                <a:latin typeface="Novecento wide Bold" panose="00000805000000000000" charset="0"/>
              </a:rPr>
              <a:t>一代样机的主体部分大于打印机的成型尺寸（</a:t>
            </a:r>
            <a:r>
              <a:rPr lang="en-US" altLang="zh-CN" sz="5400" b="1" dirty="0">
                <a:latin typeface="Novecento wide Bold" panose="00000805000000000000" charset="0"/>
              </a:rPr>
              <a:t>256*256*256mm</a:t>
            </a:r>
            <a:r>
              <a:rPr lang="zh-CN" altLang="en-US" sz="5400" b="1" dirty="0">
                <a:latin typeface="Novecento wide Bold" panose="00000805000000000000" charset="0"/>
              </a:rPr>
              <a:t>），目前无法打印，可能需要将该零件</a:t>
            </a:r>
            <a:r>
              <a:rPr lang="zh-CN" altLang="en-US" sz="5400" b="1" dirty="0">
                <a:solidFill>
                  <a:srgbClr val="FF0000"/>
                </a:solidFill>
                <a:latin typeface="Novecento wide Bold" panose="00000805000000000000" charset="0"/>
              </a:rPr>
              <a:t>分割</a:t>
            </a:r>
            <a:r>
              <a:rPr lang="zh-CN" altLang="en-US" sz="5400" b="1" dirty="0">
                <a:latin typeface="Novecento wide Bold" panose="00000805000000000000" charset="0"/>
              </a:rPr>
              <a:t>成多个部分依次打印再重新</a:t>
            </a:r>
            <a:r>
              <a:rPr lang="zh-CN" altLang="en-US" sz="5400" b="1" dirty="0">
                <a:solidFill>
                  <a:srgbClr val="FF0000"/>
                </a:solidFill>
                <a:latin typeface="Novecento wide Bold" panose="00000805000000000000" charset="0"/>
              </a:rPr>
              <a:t>组装</a:t>
            </a:r>
            <a:r>
              <a:rPr lang="zh-CN" altLang="en-US" sz="5400" b="1" dirty="0">
                <a:latin typeface="Novecento wide Bold" panose="00000805000000000000" charset="0"/>
              </a:rPr>
              <a:t>。</a:t>
            </a:r>
            <a:endParaRPr lang="en-US" altLang="zh-CN" sz="5400" b="1" dirty="0">
              <a:latin typeface="Novecento wide Bold" panose="00000805000000000000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87815F0-2459-CDF1-EBCA-6679A5B5E1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553" y="1147326"/>
            <a:ext cx="11844394" cy="1096973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57237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1BC9ECDC-29E4-0789-040F-34F0F867429E}"/>
              </a:ext>
            </a:extLst>
          </p:cNvPr>
          <p:cNvCxnSpPr>
            <a:cxnSpLocks/>
          </p:cNvCxnSpPr>
          <p:nvPr/>
        </p:nvCxnSpPr>
        <p:spPr>
          <a:xfrm>
            <a:off x="1115039" y="7059394"/>
            <a:ext cx="1089318" cy="1317171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55F4596B-5A1C-FD51-1F9C-E15960299056}"/>
              </a:ext>
            </a:extLst>
          </p:cNvPr>
          <p:cNvCxnSpPr>
            <a:cxnSpLocks/>
          </p:cNvCxnSpPr>
          <p:nvPr/>
        </p:nvCxnSpPr>
        <p:spPr>
          <a:xfrm>
            <a:off x="2204357" y="6999921"/>
            <a:ext cx="0" cy="1317171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50650E8E-68B4-1C11-8819-412CB2968022}"/>
              </a:ext>
            </a:extLst>
          </p:cNvPr>
          <p:cNvSpPr/>
          <p:nvPr/>
        </p:nvSpPr>
        <p:spPr>
          <a:xfrm>
            <a:off x="491966" y="205093"/>
            <a:ext cx="10572255" cy="814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07978" indent="-507978" defTabSz="1625529">
              <a:lnSpc>
                <a:spcPct val="130000"/>
              </a:lnSpc>
              <a:spcAft>
                <a:spcPts val="1067"/>
              </a:spcAft>
              <a:buFont typeface="Wingdings" panose="05000000000000000000" pitchFamily="2" charset="2"/>
              <a:buChar char="Ø"/>
            </a:pP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外壳制作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现阶段存在的问题</a:t>
            </a:r>
            <a:endParaRPr lang="en-US" altLang="zh-CN" sz="4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A754C80-A5E8-A78F-8CC0-DAA92430001F}"/>
              </a:ext>
            </a:extLst>
          </p:cNvPr>
          <p:cNvSpPr txBox="1"/>
          <p:nvPr/>
        </p:nvSpPr>
        <p:spPr>
          <a:xfrm>
            <a:off x="20227113" y="11822668"/>
            <a:ext cx="1447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零件</a:t>
            </a:r>
            <a:r>
              <a:rPr lang="en-US" altLang="zh-CN" dirty="0"/>
              <a:t>1 </a:t>
            </a:r>
            <a:r>
              <a:rPr lang="zh-CN" altLang="en-US" dirty="0"/>
              <a:t>底板</a:t>
            </a:r>
          </a:p>
        </p:txBody>
      </p:sp>
      <p:sp>
        <p:nvSpPr>
          <p:cNvPr id="19" name="副标题 4">
            <a:extLst>
              <a:ext uri="{FF2B5EF4-FFF2-40B4-BE49-F238E27FC236}">
                <a16:creationId xmlns:a16="http://schemas.microsoft.com/office/drawing/2014/main" id="{F795223B-1EE5-39A7-81DF-C23644CB1055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8245470" y="2627512"/>
            <a:ext cx="3428668" cy="7362276"/>
          </a:xfrm>
          <a:prstGeom prst="rect">
            <a:avLst/>
          </a:prstGeom>
        </p:spPr>
        <p:txBody>
          <a:bodyPr vert="horz" lIns="162556" tIns="81278" rIns="162556" bIns="81278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/>
            <a:r>
              <a:rPr lang="zh-CN" altLang="en-US" sz="5400" b="1" dirty="0">
                <a:latin typeface="Novecento wide Bold" panose="00000805000000000000" charset="0"/>
              </a:rPr>
              <a:t>零件盖子的切片文件显示底面有悬空部分，但此处应为平面，需要保存更高精度的模型。</a:t>
            </a:r>
            <a:endParaRPr lang="en-US" altLang="zh-CN" sz="5400" b="1" dirty="0">
              <a:latin typeface="Novecento wide Bold" panose="00000805000000000000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2BB4238-4A6C-B609-87AC-B0AEFF5A0E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9999021" y="2849525"/>
            <a:ext cx="9220731" cy="691825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00EA2DC-1970-AB02-BC67-B64FACB001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1966" y="1698284"/>
            <a:ext cx="10102354" cy="922073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52816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1BC9ECDC-29E4-0789-040F-34F0F867429E}"/>
              </a:ext>
            </a:extLst>
          </p:cNvPr>
          <p:cNvCxnSpPr>
            <a:cxnSpLocks/>
          </p:cNvCxnSpPr>
          <p:nvPr/>
        </p:nvCxnSpPr>
        <p:spPr>
          <a:xfrm>
            <a:off x="793831" y="7739584"/>
            <a:ext cx="1089318" cy="1317171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55F4596B-5A1C-FD51-1F9C-E15960299056}"/>
              </a:ext>
            </a:extLst>
          </p:cNvPr>
          <p:cNvCxnSpPr>
            <a:cxnSpLocks/>
          </p:cNvCxnSpPr>
          <p:nvPr/>
        </p:nvCxnSpPr>
        <p:spPr>
          <a:xfrm>
            <a:off x="1883149" y="7680111"/>
            <a:ext cx="0" cy="1317171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id="{F1C2E87A-3F1F-9964-667F-AAC323BA2668}"/>
              </a:ext>
            </a:extLst>
          </p:cNvPr>
          <p:cNvSpPr/>
          <p:nvPr/>
        </p:nvSpPr>
        <p:spPr>
          <a:xfrm>
            <a:off x="470702" y="443975"/>
            <a:ext cx="10572255" cy="814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07978" indent="-507978" defTabSz="1625529">
              <a:lnSpc>
                <a:spcPct val="130000"/>
              </a:lnSpc>
              <a:spcAft>
                <a:spcPts val="1067"/>
              </a:spcAft>
              <a:buFont typeface="Wingdings" panose="05000000000000000000" pitchFamily="2" charset="2"/>
              <a:buChar char="Ø"/>
            </a:pP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课程学习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——IBE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团队培训课程</a:t>
            </a:r>
            <a:endParaRPr lang="en-US" altLang="zh-CN" sz="4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副标题 4">
            <a:extLst>
              <a:ext uri="{FF2B5EF4-FFF2-40B4-BE49-F238E27FC236}">
                <a16:creationId xmlns:a16="http://schemas.microsoft.com/office/drawing/2014/main" id="{47AAB1E0-82FA-08F0-C9B8-E47ECF3AA2EE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9241870" y="4994396"/>
            <a:ext cx="2235898" cy="4714191"/>
          </a:xfrm>
          <a:prstGeom prst="rect">
            <a:avLst/>
          </a:prstGeom>
        </p:spPr>
        <p:txBody>
          <a:bodyPr vert="horz" lIns="162556" tIns="81278" rIns="162556" bIns="81278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/>
            <a:r>
              <a:rPr lang="zh-CN" altLang="en-US" sz="3600" b="1" dirty="0">
                <a:latin typeface="Novecento wide Bold" panose="00000805000000000000" charset="0"/>
              </a:rPr>
              <a:t>学习了解了团队的规章制度以及学校的研究生政策。</a:t>
            </a:r>
            <a:endParaRPr lang="en-US" altLang="zh-CN" sz="3600" b="1" dirty="0">
              <a:latin typeface="Novecento wide Bold" panose="00000805000000000000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EB4D73E-7AC4-ED59-212A-D6A5FA94E6C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794" y="1364882"/>
            <a:ext cx="18243802" cy="969202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28449819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preset"/>
  <p:tag name="KSO_WM_TEMPLATE_INDEX" val="11"/>
  <p:tag name="KSO_WM_TAG_VERSION" val="1.0"/>
  <p:tag name="KSO_WM_SLIDE_ID" val="256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preset"/>
  <p:tag name="KSO_WM_TEMPLATE_INDEX" val="11"/>
  <p:tag name="KSO_WM_TAG_VERSION" val="1.0"/>
  <p:tag name="KSO_WM_SLIDE_ID" val="256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preset"/>
  <p:tag name="KSO_WM_TEMPLATE_INDEX" val="11"/>
  <p:tag name="KSO_WM_UNIT_TYPE" val="b"/>
  <p:tag name="KSO_WM_UNIT_INDEX" val="1"/>
  <p:tag name="KSO_WM_UNIT_ID" val="256*b*1"/>
  <p:tag name="KSO_WM_UNIT_CLEAR" val="1"/>
  <p:tag name="KSO_WM_UNIT_LAYERLEVEL" val="1"/>
  <p:tag name="KSO_WM_UNIT_VALUE" val="140"/>
  <p:tag name="KSO_WM_UNIT_ISCONTENTSTITLE" val="0"/>
  <p:tag name="KSO_WM_UNIT_HIGHLIGHT" val="0"/>
  <p:tag name="KSO_WM_UNIT_COMPATIBLE" val="0"/>
  <p:tag name="KSO_WM_UNIT_PRESET_TEXT" val="请在此处添加副标题"/>
  <p:tag name="KSO_WM_BEAUTIFY_FLAG" val="#wm#"/>
  <p:tag name="KSO_WM_TAG_VERSION" val="1.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preset"/>
  <p:tag name="KSO_WM_TEMPLATE_INDEX" val="11"/>
  <p:tag name="KSO_WM_TAG_VERSION" val="1.0"/>
  <p:tag name="KSO_WM_SLIDE_ID" val="256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preset"/>
  <p:tag name="KSO_WM_TEMPLATE_INDEX" val="11"/>
  <p:tag name="KSO_WM_UNIT_TYPE" val="b"/>
  <p:tag name="KSO_WM_UNIT_INDEX" val="1"/>
  <p:tag name="KSO_WM_UNIT_ID" val="256*b*1"/>
  <p:tag name="KSO_WM_UNIT_CLEAR" val="1"/>
  <p:tag name="KSO_WM_UNIT_LAYERLEVEL" val="1"/>
  <p:tag name="KSO_WM_UNIT_VALUE" val="140"/>
  <p:tag name="KSO_WM_UNIT_ISCONTENTSTITLE" val="0"/>
  <p:tag name="KSO_WM_UNIT_HIGHLIGHT" val="0"/>
  <p:tag name="KSO_WM_UNIT_COMPATIBLE" val="0"/>
  <p:tag name="KSO_WM_UNIT_PRESET_TEXT" val="请在此处添加副标题"/>
  <p:tag name="KSO_WM_BEAUTIFY_FLAG" val="#wm#"/>
  <p:tag name="KSO_WM_TAG_VERSION" val="1.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preset"/>
  <p:tag name="KSO_WM_TEMPLATE_INDEX" val="11"/>
  <p:tag name="KSO_WM_TAG_VERSION" val="1.0"/>
  <p:tag name="KSO_WM_SLIDE_ID" val="256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preset"/>
  <p:tag name="KSO_WM_TEMPLATE_INDEX" val="11"/>
  <p:tag name="KSO_WM_UNIT_TYPE" val="b"/>
  <p:tag name="KSO_WM_UNIT_INDEX" val="1"/>
  <p:tag name="KSO_WM_UNIT_ID" val="256*b*1"/>
  <p:tag name="KSO_WM_UNIT_CLEAR" val="1"/>
  <p:tag name="KSO_WM_UNIT_LAYERLEVEL" val="1"/>
  <p:tag name="KSO_WM_UNIT_VALUE" val="140"/>
  <p:tag name="KSO_WM_UNIT_ISCONTENTSTITLE" val="0"/>
  <p:tag name="KSO_WM_UNIT_HIGHLIGHT" val="0"/>
  <p:tag name="KSO_WM_UNIT_COMPATIBLE" val="0"/>
  <p:tag name="KSO_WM_UNIT_PRESET_TEXT" val="请在此处添加副标题"/>
  <p:tag name="KSO_WM_BEAUTIFY_FLAG" val="#wm#"/>
  <p:tag name="KSO_WM_TAG_VERSION" val="1.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preset"/>
  <p:tag name="KSO_WM_TEMPLATE_INDEX" val="11"/>
  <p:tag name="KSO_WM_TAG_VERSION" val="1.0"/>
  <p:tag name="KSO_WM_SLIDE_ID" val="256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preset"/>
  <p:tag name="KSO_WM_TEMPLATE_INDEX" val="11"/>
  <p:tag name="KSO_WM_UNIT_TYPE" val="b"/>
  <p:tag name="KSO_WM_UNIT_INDEX" val="1"/>
  <p:tag name="KSO_WM_UNIT_ID" val="256*b*1"/>
  <p:tag name="KSO_WM_UNIT_CLEAR" val="1"/>
  <p:tag name="KSO_WM_UNIT_LAYERLEVEL" val="1"/>
  <p:tag name="KSO_WM_UNIT_VALUE" val="140"/>
  <p:tag name="KSO_WM_UNIT_ISCONTENTSTITLE" val="0"/>
  <p:tag name="KSO_WM_UNIT_HIGHLIGHT" val="0"/>
  <p:tag name="KSO_WM_UNIT_COMPATIBLE" val="0"/>
  <p:tag name="KSO_WM_UNIT_PRESET_TEXT" val="请在此处添加副标题"/>
  <p:tag name="KSO_WM_BEAUTIFY_FLAG" val="#wm#"/>
  <p:tag name="KSO_WM_TAG_VERSION" val="1.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preset"/>
  <p:tag name="KSO_WM_TEMPLATE_INDEX" val="11"/>
  <p:tag name="KSO_WM_TAG_VERSION" val="1.0"/>
  <p:tag name="KSO_WM_SLIDE_ID" val="256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preset"/>
  <p:tag name="KSO_WM_TEMPLATE_INDEX" val="11"/>
  <p:tag name="KSO_WM_UNIT_TYPE" val="b"/>
  <p:tag name="KSO_WM_UNIT_INDEX" val="1"/>
  <p:tag name="KSO_WM_UNIT_ID" val="256*b*1"/>
  <p:tag name="KSO_WM_UNIT_CLEAR" val="1"/>
  <p:tag name="KSO_WM_UNIT_LAYERLEVEL" val="1"/>
  <p:tag name="KSO_WM_UNIT_VALUE" val="140"/>
  <p:tag name="KSO_WM_UNIT_ISCONTENTSTITLE" val="0"/>
  <p:tag name="KSO_WM_UNIT_HIGHLIGHT" val="0"/>
  <p:tag name="KSO_WM_UNIT_COMPATIBLE" val="0"/>
  <p:tag name="KSO_WM_UNIT_PRESET_TEXT" val="请在此处添加副标题"/>
  <p:tag name="KSO_WM_BEAUTIFY_FLAG" val="#wm#"/>
  <p:tag name="KSO_WM_TAG_VERSION" val="1.0"/>
</p:tagLst>
</file>

<file path=ppt/theme/theme1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3600</TotalTime>
  <Words>227</Words>
  <Application>Microsoft Office PowerPoint</Application>
  <PresentationFormat>自定义</PresentationFormat>
  <Paragraphs>24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Novecento wide Bold</vt:lpstr>
      <vt:lpstr>等线</vt:lpstr>
      <vt:lpstr>等线 Light</vt:lpstr>
      <vt:lpstr>微软雅黑</vt:lpstr>
      <vt:lpstr>Arial</vt:lpstr>
      <vt:lpstr>Wingdings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 xianbao</dc:creator>
  <cp:lastModifiedBy>高 驰</cp:lastModifiedBy>
  <cp:revision>175</cp:revision>
  <dcterms:created xsi:type="dcterms:W3CDTF">2023-04-03T11:52:38Z</dcterms:created>
  <dcterms:modified xsi:type="dcterms:W3CDTF">2023-09-15T01:11:41Z</dcterms:modified>
</cp:coreProperties>
</file>