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90" r:id="rId3"/>
    <p:sldId id="258" r:id="rId4"/>
    <p:sldId id="291" r:id="rId5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47" autoAdjust="0"/>
  </p:normalViewPr>
  <p:slideViewPr>
    <p:cSldViewPr snapToGrid="0">
      <p:cViewPr varScale="1">
        <p:scale>
          <a:sx n="43" d="100"/>
          <a:sy n="43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7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9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91CCC-35BB-4D08-80E5-CE77BFE4F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6CD23D-C419-4F24-8D1D-95294B595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E9762-999B-48AF-A8C5-AA9353EC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88D4C-3C8A-4D51-81BC-189A2AED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4160B-8F18-4678-865E-5CE72A2C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0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5530E-B379-4610-B396-8BECC941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A8C4F-D04D-4E0C-98A9-5D0383A8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BA6C2-05FC-45A8-988C-36B46CE3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C72F8-DC2D-4309-B203-9CCEB8B4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70E29-D5C1-4F13-AE0A-7FB58E87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4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D3D85B-DD33-4B9A-AD42-1D816F9BC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671A69-1CD7-4932-B0CD-82E0E1FF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46B38-D395-46CC-9E7D-516B198A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DFA9F-5587-44A0-B706-37E5D213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2C0FB-3784-454E-A0B5-BBF0FF71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6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A0041-8504-4966-A52A-3F5079CC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CC453-0110-4277-96EC-1D8513C5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CA2A4-0942-4199-87B0-7FE08C1D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CED37-5B46-44F6-A87D-B8A6BFC7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1FF77-41DE-4D34-9631-3B3F9499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A317B-35E8-4F53-B7F8-DAC82722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87778-F51B-4A11-833F-AC2AD75E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94B2C-848E-4E82-9821-C1AA5985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229A3-7856-4A8B-A3C1-2F68D5EE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0D9DD-E601-4EB6-9A90-54266D6E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5B3C5-4ED1-4717-93BE-BD580457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C96CC-6AC6-4C9A-B6DE-7798454AA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540F75-A719-407D-80F2-BB413D3F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DD3E7-C932-4B37-BE94-B4615A28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7306B-D27C-402D-B7CE-9AC113B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990BF-4B7E-43C1-9CA9-DFEEEB5B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1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DFCB2-D324-4233-98E5-2B042647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7B7B8-8682-4E6C-A282-2E8FAE01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9EBC30-BEB0-4472-9C60-A8BC1330A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7EF07B-D89B-4809-A217-44BE12C85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23FC4-76A3-4721-B94F-F2D9D7D04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21E01-46CB-42DD-BB2C-61F5F9C2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2EE843-8071-4960-8411-0D39B2CD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4DCABC-5247-42D9-9650-BFF72A45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8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27952-E34E-4596-A770-F8F6541E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00CCD5-AF0C-4AD1-94DF-00A7D3E3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8BAB6D-E10C-484E-A74A-D75E6536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4E8661-D074-4392-A0D6-2E33CDFC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27981E-A544-4E99-BB8C-271CA401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430044-8211-4829-8954-20740FB5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BBA5E9-365B-4D10-8279-1C633885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3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B7C44-4273-46E8-BEF7-71816CA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AC6DC-F95C-4D82-AD5B-799F0495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CF9F3-CAE1-4D67-A3B8-35F0B34A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AC7C3-0C78-4D1B-B3C8-42286198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29E55-501F-4DAF-8F13-8531C6BE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EFE03-8CF9-4846-9EF3-D79FE925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3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9785-3233-4C5B-BC04-9D394099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668FEB-26C4-4A46-9679-3562CD174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68528-D51C-41F7-906F-A28D9968E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54191-9B88-423E-98CA-911DD80C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A3E16-7563-4443-9612-2442D16F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D758F-57E9-4434-A87F-A8C17EF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4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5D4A26-B0F1-46A0-8093-78446550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48A1F-AA82-481C-9A31-410A2FFA3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D9577-BFEA-410D-BD8F-77863304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7C5BC-3738-48F1-88AF-1B0F438A4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A75AB-F284-4B78-960A-81F40D360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9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60142A6-9854-4B80-9140-BB6DB30A74E7}"/>
              </a:ext>
            </a:extLst>
          </p:cNvPr>
          <p:cNvSpPr/>
          <p:nvPr/>
        </p:nvSpPr>
        <p:spPr>
          <a:xfrm>
            <a:off x="5088569" y="3714015"/>
            <a:ext cx="1114601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样机制作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完成缩小版打印文件的设计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00C9A4-0138-42A4-9616-54543FB1F158}"/>
              </a:ext>
            </a:extLst>
          </p:cNvPr>
          <p:cNvSpPr/>
          <p:nvPr/>
        </p:nvSpPr>
        <p:spPr>
          <a:xfrm>
            <a:off x="612970" y="515121"/>
            <a:ext cx="14891740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52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9.22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02530F-5223-BD69-4576-5279AD284433}"/>
              </a:ext>
            </a:extLst>
          </p:cNvPr>
          <p:cNvSpPr/>
          <p:nvPr/>
        </p:nvSpPr>
        <p:spPr>
          <a:xfrm>
            <a:off x="5088569" y="5444767"/>
            <a:ext cx="1196244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始业教育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制作自我介绍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9C9746-DDB0-B995-312F-11FAC45FFD83}"/>
              </a:ext>
            </a:extLst>
          </p:cNvPr>
          <p:cNvSpPr/>
          <p:nvPr/>
        </p:nvSpPr>
        <p:spPr>
          <a:xfrm>
            <a:off x="5088569" y="7175520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团队活动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IBE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团队入队仪式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082382" y="6096000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171700" y="6036527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17215" y="405435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样机制作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完成缩小版打印文件的设计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37EDB1-DEDF-F6A7-2B86-6F86A27E4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44" y="1971652"/>
            <a:ext cx="16366233" cy="8892291"/>
          </a:xfrm>
          <a:prstGeom prst="rect">
            <a:avLst/>
          </a:prstGeom>
        </p:spPr>
      </p:pic>
      <p:sp>
        <p:nvSpPr>
          <p:cNvPr id="2" name="副标题 4">
            <a:extLst>
              <a:ext uri="{FF2B5EF4-FFF2-40B4-BE49-F238E27FC236}">
                <a16:creationId xmlns:a16="http://schemas.microsoft.com/office/drawing/2014/main" id="{33862E6B-6E42-A3C0-58F0-B4F290F7CE2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7621406" y="4691780"/>
            <a:ext cx="3762064" cy="2808439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5400" b="1" dirty="0">
                <a:latin typeface="Novecento wide Bold" panose="00000805000000000000" charset="0"/>
              </a:rPr>
              <a:t>	</a:t>
            </a:r>
            <a:r>
              <a:rPr lang="zh-CN" altLang="en-US" sz="4400" b="1" dirty="0">
                <a:latin typeface="Novecento wide Bold" panose="00000805000000000000" charset="0"/>
              </a:rPr>
              <a:t>完成了缩小版打印文件的设计，已保存打印文件。</a:t>
            </a:r>
            <a:endParaRPr lang="en-US" altLang="zh-CN" sz="5400" b="1" dirty="0">
              <a:latin typeface="Novecento wide Bold" panose="00000805000000000000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73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115039" y="7059394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204357" y="6999921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70700" y="192644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始业教育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制作自我介绍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7CF738-931C-C881-46B6-027A5F742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00" y="1165998"/>
            <a:ext cx="16430741" cy="10554424"/>
          </a:xfrm>
          <a:prstGeom prst="rect">
            <a:avLst/>
          </a:prstGeom>
        </p:spPr>
      </p:pic>
      <p:sp>
        <p:nvSpPr>
          <p:cNvPr id="2" name="副标题 4">
            <a:extLst>
              <a:ext uri="{FF2B5EF4-FFF2-40B4-BE49-F238E27FC236}">
                <a16:creationId xmlns:a16="http://schemas.microsoft.com/office/drawing/2014/main" id="{47E5C8CC-8A83-6F8D-B448-330BEAB0106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7303810" y="5038990"/>
            <a:ext cx="3762064" cy="2808439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5400" b="1" dirty="0">
                <a:latin typeface="Novecento wide Bold" panose="00000805000000000000" charset="0"/>
              </a:rPr>
              <a:t>	</a:t>
            </a:r>
            <a:r>
              <a:rPr lang="zh-CN" altLang="en-US" sz="4400" b="1" dirty="0">
                <a:latin typeface="Novecento wide Bold" panose="00000805000000000000" charset="0"/>
              </a:rPr>
              <a:t>制作了自我介绍</a:t>
            </a:r>
            <a:r>
              <a:rPr lang="en-US" altLang="zh-CN" sz="4400" b="1" dirty="0">
                <a:latin typeface="Novecento wide Bold" panose="00000805000000000000" charset="0"/>
              </a:rPr>
              <a:t>PPT</a:t>
            </a:r>
            <a:r>
              <a:rPr lang="zh-CN" altLang="en-US" sz="4400" b="1" dirty="0">
                <a:latin typeface="Novecento wide Bold" panose="00000805000000000000" charset="0"/>
              </a:rPr>
              <a:t>，主要介绍了目前从事的工作。</a:t>
            </a:r>
            <a:endParaRPr lang="en-US" altLang="zh-CN" sz="5400" b="1" dirty="0">
              <a:latin typeface="Novecento wide Bold" panose="00000805000000000000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793831" y="7739584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1883149" y="7680111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1C2E87A-3F1F-9964-667F-AAC323BA2668}"/>
              </a:ext>
            </a:extLst>
          </p:cNvPr>
          <p:cNvSpPr/>
          <p:nvPr/>
        </p:nvSpPr>
        <p:spPr>
          <a:xfrm>
            <a:off x="470702" y="443975"/>
            <a:ext cx="1241798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团队活动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IBE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团队入队仪式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9F3182-D1FA-F98B-D60F-579F6EFA90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654" y="1497425"/>
            <a:ext cx="13239183" cy="9929387"/>
          </a:xfrm>
          <a:prstGeom prst="rect">
            <a:avLst/>
          </a:prstGeom>
        </p:spPr>
      </p:pic>
      <p:sp>
        <p:nvSpPr>
          <p:cNvPr id="6" name="副标题 4">
            <a:extLst>
              <a:ext uri="{FF2B5EF4-FFF2-40B4-BE49-F238E27FC236}">
                <a16:creationId xmlns:a16="http://schemas.microsoft.com/office/drawing/2014/main" id="{408C113F-CBCC-A135-A07D-3E961B6F9EE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6188689" y="5057900"/>
            <a:ext cx="3762064" cy="2808439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endParaRPr lang="en-US" altLang="zh-CN" sz="5400" b="1" dirty="0">
              <a:latin typeface="Novecento wide Bold" panose="00000805000000000000" charset="0"/>
            </a:endParaRPr>
          </a:p>
        </p:txBody>
      </p:sp>
      <p:sp>
        <p:nvSpPr>
          <p:cNvPr id="7" name="副标题 4">
            <a:extLst>
              <a:ext uri="{FF2B5EF4-FFF2-40B4-BE49-F238E27FC236}">
                <a16:creationId xmlns:a16="http://schemas.microsoft.com/office/drawing/2014/main" id="{4DD74685-A0DC-881C-8B66-5F9B5828D2E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6251420" y="4970996"/>
            <a:ext cx="3762064" cy="2808439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5400" b="1" dirty="0">
                <a:latin typeface="Novecento wide Bold" panose="00000805000000000000" charset="0"/>
              </a:rPr>
              <a:t>	</a:t>
            </a:r>
            <a:r>
              <a:rPr lang="zh-CN" altLang="en-US" sz="4400" b="1" dirty="0">
                <a:latin typeface="Novecento wide Bold" panose="00000805000000000000" charset="0"/>
              </a:rPr>
              <a:t>参与</a:t>
            </a:r>
            <a:r>
              <a:rPr lang="en-US" altLang="zh-CN" sz="4400" b="1" dirty="0">
                <a:latin typeface="Novecento wide Bold" panose="00000805000000000000" charset="0"/>
              </a:rPr>
              <a:t>IBE</a:t>
            </a:r>
            <a:r>
              <a:rPr lang="zh-CN" altLang="en-US" sz="4400" b="1" dirty="0">
                <a:latin typeface="Novecento wide Bold" panose="00000805000000000000" charset="0"/>
              </a:rPr>
              <a:t>团队新生破冰活动、团队入队仪式等活动。</a:t>
            </a:r>
            <a:endParaRPr lang="en-US" altLang="zh-CN" sz="5400" b="1" dirty="0">
              <a:latin typeface="Novecento wide Bold" panose="00000805000000000000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44981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3616</TotalTime>
  <Words>109</Words>
  <Application>Microsoft Office PowerPoint</Application>
  <PresentationFormat>自定义</PresentationFormat>
  <Paragraphs>11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Novecento wide Bold</vt:lpstr>
      <vt:lpstr>等线</vt:lpstr>
      <vt:lpstr>等线 Light</vt:lpstr>
      <vt:lpstr>微软雅黑</vt:lpstr>
      <vt:lpstr>Arial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高 驰</cp:lastModifiedBy>
  <cp:revision>180</cp:revision>
  <dcterms:created xsi:type="dcterms:W3CDTF">2023-04-03T11:52:38Z</dcterms:created>
  <dcterms:modified xsi:type="dcterms:W3CDTF">2023-09-21T13:21:30Z</dcterms:modified>
</cp:coreProperties>
</file>