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0" r:id="rId3"/>
    <p:sldId id="258" r:id="rId4"/>
    <p:sldId id="291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47" autoAdjust="0"/>
  </p:normalViewPr>
  <p:slideViewPr>
    <p:cSldViewPr snapToGrid="0">
      <p:cViewPr varScale="1">
        <p:scale>
          <a:sx n="43" d="100"/>
          <a:sy n="43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5088569" y="3714015"/>
            <a:ext cx="1114601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资料查询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添加板载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相关设计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9.29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5088569" y="5444767"/>
            <a:ext cx="1196244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基于第一代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进行改进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5088569" y="7175520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学习参与团队培训课程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405435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资料查询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查阅板载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相关设计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4">
            <a:extLst>
              <a:ext uri="{FF2B5EF4-FFF2-40B4-BE49-F238E27FC236}">
                <a16:creationId xmlns:a16="http://schemas.microsoft.com/office/drawing/2014/main" id="{33862E6B-6E42-A3C0-58F0-B4F290F7CE2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829692" y="4649534"/>
            <a:ext cx="3762064" cy="4091156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  <a:r>
              <a:rPr lang="zh-CN" altLang="en-US" sz="4400" b="1" dirty="0">
                <a:latin typeface="Novecento wide Bold" panose="00000805000000000000" charset="0"/>
              </a:rPr>
              <a:t>尝试额外添加一个小型</a:t>
            </a:r>
            <a:r>
              <a:rPr lang="en-US" altLang="zh-CN" sz="4400" b="1" dirty="0" err="1">
                <a:latin typeface="Novecento wide Bold" panose="00000805000000000000" charset="0"/>
              </a:rPr>
              <a:t>oled</a:t>
            </a:r>
            <a:r>
              <a:rPr lang="zh-CN" altLang="en-US" sz="4400" b="1" dirty="0">
                <a:latin typeface="Novecento wide Bold" panose="00000805000000000000" charset="0"/>
              </a:rPr>
              <a:t>已查看输出指令，便于调试。</a:t>
            </a:r>
            <a:endParaRPr lang="en-US" altLang="zh-CN" sz="5400" b="1" dirty="0">
              <a:latin typeface="Novecento wide Bold" panose="0000080500000000000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DD871-5A0F-7073-95E7-8087648B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944" y="1542879"/>
            <a:ext cx="9461788" cy="100513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68D8-D701-AF4A-6AE4-0D6795232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381" y="1542880"/>
            <a:ext cx="4872370" cy="1005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73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0" y="393362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基于第一代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进行改进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4">
            <a:extLst>
              <a:ext uri="{FF2B5EF4-FFF2-40B4-BE49-F238E27FC236}">
                <a16:creationId xmlns:a16="http://schemas.microsoft.com/office/drawing/2014/main" id="{47E5C8CC-8A83-6F8D-B448-330BEAB010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229300" y="4809893"/>
            <a:ext cx="3762064" cy="2908086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  <a:r>
              <a:rPr lang="zh-CN" altLang="en-US" sz="4400" b="1" dirty="0">
                <a:latin typeface="Novecento wide Bold" panose="00000805000000000000" charset="0"/>
              </a:rPr>
              <a:t>开始设计第二代</a:t>
            </a:r>
            <a:r>
              <a:rPr lang="en-US" altLang="zh-CN" sz="4400" b="1" dirty="0">
                <a:latin typeface="Novecento wide Bold" panose="00000805000000000000" charset="0"/>
              </a:rPr>
              <a:t>PCB</a:t>
            </a:r>
            <a:r>
              <a:rPr lang="zh-CN" altLang="en-US" sz="4400" b="1" dirty="0">
                <a:latin typeface="Novecento wide Bold" panose="00000805000000000000" charset="0"/>
              </a:rPr>
              <a:t>，现已经完成元件布局。</a:t>
            </a:r>
            <a:endParaRPr lang="en-US" altLang="zh-CN" sz="5400" b="1" dirty="0">
              <a:latin typeface="Novecento wide Bold" panose="00000805000000000000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DAE0C5-4228-7119-AA91-B75CCBC7C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38" y="1449659"/>
            <a:ext cx="12947324" cy="99921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793831" y="77395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883149" y="76801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443975"/>
            <a:ext cx="1241798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学习参与团队培训课程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08C113F-CBCC-A135-A07D-3E961B6F9E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88689" y="505790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CN" sz="5400" b="1" dirty="0">
              <a:latin typeface="Novecento wide Bold" panose="00000805000000000000" charset="0"/>
            </a:endParaRPr>
          </a:p>
        </p:txBody>
      </p:sp>
      <p:sp>
        <p:nvSpPr>
          <p:cNvPr id="7" name="副标题 4">
            <a:extLst>
              <a:ext uri="{FF2B5EF4-FFF2-40B4-BE49-F238E27FC236}">
                <a16:creationId xmlns:a16="http://schemas.microsoft.com/office/drawing/2014/main" id="{4DD74685-A0DC-881C-8B66-5F9B5828D2E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251420" y="4970996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  <a:r>
              <a:rPr lang="zh-CN" altLang="en-US" sz="4400" b="1" dirty="0">
                <a:latin typeface="Novecento wide Bold" panose="00000805000000000000" charset="0"/>
              </a:rPr>
              <a:t>参与</a:t>
            </a:r>
            <a:r>
              <a:rPr lang="en-US" altLang="zh-CN" sz="4400" b="1" dirty="0">
                <a:latin typeface="Novecento wide Bold" panose="00000805000000000000" charset="0"/>
              </a:rPr>
              <a:t>IBE</a:t>
            </a:r>
            <a:r>
              <a:rPr lang="zh-CN" altLang="en-US" sz="4400" b="1" dirty="0">
                <a:latin typeface="Novecento wide Bold" panose="00000805000000000000" charset="0"/>
              </a:rPr>
              <a:t>团队新生活动</a:t>
            </a:r>
            <a:r>
              <a:rPr lang="en-US" altLang="zh-CN" sz="4400" b="1" dirty="0">
                <a:latin typeface="Novecento wide Bold" panose="00000805000000000000" charset="0"/>
              </a:rPr>
              <a:t>,</a:t>
            </a:r>
            <a:r>
              <a:rPr lang="zh-CN" altLang="en-US" sz="4400" b="1" dirty="0">
                <a:latin typeface="Novecento wide Bold" panose="00000805000000000000" charset="0"/>
              </a:rPr>
              <a:t>学习老师、师兄师姐的科研经验。</a:t>
            </a:r>
            <a:endParaRPr lang="en-US" altLang="zh-CN" sz="5400" b="1" dirty="0">
              <a:latin typeface="Novecento wide Bold" panose="00000805000000000000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EC0E3F-85D3-A3C4-810B-FB530BC4E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" y="1490643"/>
            <a:ext cx="13676508" cy="102573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449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3670</TotalTime>
  <Words>114</Words>
  <Application>Microsoft Office PowerPoint</Application>
  <PresentationFormat>自定义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186</cp:revision>
  <dcterms:created xsi:type="dcterms:W3CDTF">2023-04-03T11:52:38Z</dcterms:created>
  <dcterms:modified xsi:type="dcterms:W3CDTF">2023-09-28T13:10:04Z</dcterms:modified>
</cp:coreProperties>
</file>