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
  </p:notesMasterIdLst>
  <p:sldIdLst>
    <p:sldId id="256" r:id="rId2"/>
    <p:sldId id="298" r:id="rId3"/>
    <p:sldId id="299" r:id="rId4"/>
    <p:sldId id="294" r:id="rId5"/>
  </p:sldIdLst>
  <p:sldSz cx="21674138"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25" autoAdjust="0"/>
  </p:normalViewPr>
  <p:slideViewPr>
    <p:cSldViewPr snapToGrid="0">
      <p:cViewPr varScale="1">
        <p:scale>
          <a:sx n="43" d="100"/>
          <a:sy n="43" d="100"/>
        </p:scale>
        <p:origin x="9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886A3-F3BF-43BF-98DA-550FC405FF30}" type="datetimeFigureOut">
              <a:rPr lang="zh-CN" altLang="en-US" smtClean="0"/>
              <a:t>2024/1/12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243972-8437-4FFD-A994-054600F4BB13}" type="slidenum">
              <a:rPr lang="zh-CN" altLang="en-US" smtClean="0"/>
              <a:t>‹#›</a:t>
            </a:fld>
            <a:endParaRPr lang="zh-CN" altLang="en-US"/>
          </a:p>
        </p:txBody>
      </p:sp>
    </p:spTree>
    <p:extLst>
      <p:ext uri="{BB962C8B-B14F-4D97-AF65-F5344CB8AC3E}">
        <p14:creationId xmlns:p14="http://schemas.microsoft.com/office/powerpoint/2010/main" val="1606478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243972-8437-4FFD-A994-054600F4BB13}" type="slidenum">
              <a:rPr lang="zh-CN" altLang="en-US" smtClean="0"/>
              <a:t>2</a:t>
            </a:fld>
            <a:endParaRPr lang="zh-CN" altLang="en-US"/>
          </a:p>
        </p:txBody>
      </p:sp>
    </p:spTree>
    <p:extLst>
      <p:ext uri="{BB962C8B-B14F-4D97-AF65-F5344CB8AC3E}">
        <p14:creationId xmlns:p14="http://schemas.microsoft.com/office/powerpoint/2010/main" val="1687506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243972-8437-4FFD-A994-054600F4BB13}" type="slidenum">
              <a:rPr lang="zh-CN" altLang="en-US" smtClean="0"/>
              <a:t>3</a:t>
            </a:fld>
            <a:endParaRPr lang="zh-CN" altLang="en-US"/>
          </a:p>
        </p:txBody>
      </p:sp>
    </p:spTree>
    <p:extLst>
      <p:ext uri="{BB962C8B-B14F-4D97-AF65-F5344CB8AC3E}">
        <p14:creationId xmlns:p14="http://schemas.microsoft.com/office/powerpoint/2010/main" val="2578148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243972-8437-4FFD-A994-054600F4BB13}" type="slidenum">
              <a:rPr lang="zh-CN" altLang="en-US" smtClean="0"/>
              <a:t>4</a:t>
            </a:fld>
            <a:endParaRPr lang="zh-CN" altLang="en-US"/>
          </a:p>
        </p:txBody>
      </p:sp>
    </p:spTree>
    <p:extLst>
      <p:ext uri="{BB962C8B-B14F-4D97-AF65-F5344CB8AC3E}">
        <p14:creationId xmlns:p14="http://schemas.microsoft.com/office/powerpoint/2010/main" val="939590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91CCC-35BB-4D08-80E5-CE77BFE4F173}"/>
              </a:ext>
            </a:extLst>
          </p:cNvPr>
          <p:cNvSpPr>
            <a:spLocks noGrp="1"/>
          </p:cNvSpPr>
          <p:nvPr>
            <p:ph type="ctrTitle"/>
          </p:nvPr>
        </p:nvSpPr>
        <p:spPr>
          <a:xfrm>
            <a:off x="2709267" y="1995312"/>
            <a:ext cx="16255604" cy="4244622"/>
          </a:xfrm>
        </p:spPr>
        <p:txBody>
          <a:bodyPr anchor="b"/>
          <a:lstStyle>
            <a:lvl1pPr algn="ctr">
              <a:defRPr sz="10666"/>
            </a:lvl1pPr>
          </a:lstStyle>
          <a:p>
            <a:r>
              <a:rPr lang="zh-CN" altLang="en-US"/>
              <a:t>单击此处编辑母版标题样式</a:t>
            </a:r>
          </a:p>
        </p:txBody>
      </p:sp>
      <p:sp>
        <p:nvSpPr>
          <p:cNvPr id="3" name="副标题 2">
            <a:extLst>
              <a:ext uri="{FF2B5EF4-FFF2-40B4-BE49-F238E27FC236}">
                <a16:creationId xmlns:a16="http://schemas.microsoft.com/office/drawing/2014/main" id="{366CD23D-C419-4F24-8D1D-95294B595D21}"/>
              </a:ext>
            </a:extLst>
          </p:cNvPr>
          <p:cNvSpPr>
            <a:spLocks noGrp="1"/>
          </p:cNvSpPr>
          <p:nvPr>
            <p:ph type="subTitle" idx="1"/>
          </p:nvPr>
        </p:nvSpPr>
        <p:spPr>
          <a:xfrm>
            <a:off x="2709267" y="6403623"/>
            <a:ext cx="16255604" cy="2943577"/>
          </a:xfrm>
        </p:spPr>
        <p:txBody>
          <a:bodyPr/>
          <a:lstStyle>
            <a:lvl1pPr marL="0" indent="0" algn="ctr">
              <a:buNone/>
              <a:defRPr sz="4266"/>
            </a:lvl1pPr>
            <a:lvl2pPr marL="812764" indent="0" algn="ctr">
              <a:buNone/>
              <a:defRPr sz="3555"/>
            </a:lvl2pPr>
            <a:lvl3pPr marL="1625529" indent="0" algn="ctr">
              <a:buNone/>
              <a:defRPr sz="3200"/>
            </a:lvl3pPr>
            <a:lvl4pPr marL="2438293" indent="0" algn="ctr">
              <a:buNone/>
              <a:defRPr sz="2844"/>
            </a:lvl4pPr>
            <a:lvl5pPr marL="3251058" indent="0" algn="ctr">
              <a:buNone/>
              <a:defRPr sz="2844"/>
            </a:lvl5pPr>
            <a:lvl6pPr marL="4063822" indent="0" algn="ctr">
              <a:buNone/>
              <a:defRPr sz="2844"/>
            </a:lvl6pPr>
            <a:lvl7pPr marL="4876587" indent="0" algn="ctr">
              <a:buNone/>
              <a:defRPr sz="2844"/>
            </a:lvl7pPr>
            <a:lvl8pPr marL="5689351" indent="0" algn="ctr">
              <a:buNone/>
              <a:defRPr sz="2844"/>
            </a:lvl8pPr>
            <a:lvl9pPr marL="6502116" indent="0" algn="ctr">
              <a:buNone/>
              <a:defRPr sz="2844"/>
            </a:lvl9pPr>
          </a:lstStyle>
          <a:p>
            <a:r>
              <a:rPr lang="zh-CN" altLang="en-US"/>
              <a:t>单击此处编辑母版副标题样式</a:t>
            </a:r>
          </a:p>
        </p:txBody>
      </p:sp>
      <p:sp>
        <p:nvSpPr>
          <p:cNvPr id="4" name="日期占位符 3">
            <a:extLst>
              <a:ext uri="{FF2B5EF4-FFF2-40B4-BE49-F238E27FC236}">
                <a16:creationId xmlns:a16="http://schemas.microsoft.com/office/drawing/2014/main" id="{798E9762-999B-48AF-A8C5-AA9353EC0D0A}"/>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63A88D4C-3C8A-4D51-81BC-189A2AED09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14160B-8F18-4678-865E-5CE72A2C00CC}"/>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1940308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F5530E-B379-4610-B396-8BECC94116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9A8C4F-D04D-4E0C-98A9-5D0383A8EB32}"/>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8BA6C2-05FC-45A8-988C-36B46CE37CDA}"/>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1C3C72F8-DC2D-4309-B203-9CCEB8B4C6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7D70E29-D5C1-4F13-AE0A-7FB58E87E0BC}"/>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2205240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1D3D85B-DD33-4B9A-AD42-1D816F9BCA82}"/>
              </a:ext>
            </a:extLst>
          </p:cNvPr>
          <p:cNvSpPr>
            <a:spLocks noGrp="1"/>
          </p:cNvSpPr>
          <p:nvPr>
            <p:ph type="title" orient="vert"/>
          </p:nvPr>
        </p:nvSpPr>
        <p:spPr>
          <a:xfrm>
            <a:off x="15510555" y="649111"/>
            <a:ext cx="4673486" cy="10332156"/>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7671A69-1CD7-4932-B0CD-82E0E1FFCBB9}"/>
              </a:ext>
            </a:extLst>
          </p:cNvPr>
          <p:cNvSpPr>
            <a:spLocks noGrp="1"/>
          </p:cNvSpPr>
          <p:nvPr>
            <p:ph type="body" orient="vert" idx="1"/>
          </p:nvPr>
        </p:nvSpPr>
        <p:spPr>
          <a:xfrm>
            <a:off x="1490097" y="649111"/>
            <a:ext cx="13749531" cy="10332156"/>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046B38-D395-46CC-9E7D-516B198AA2CA}"/>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BFADFA9F-5587-44A0-B706-37E5D21310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92C0FB-3784-454E-A0B5-BBF0FF715E67}"/>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809769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A0041-8504-4966-A52A-3F5079CCF21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3CC453-0110-4277-96EC-1D8513C5AE73}"/>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9CCA2A4-0942-4199-87B0-7FE08C1D96D7}"/>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3AECED37-5B46-44F6-A87D-B8A6BFC733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61FF77-41DE-4D34-9631-3B3F9499AA7D}"/>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422737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0A317B-35E8-4F53-B7F8-DAC827226631}"/>
              </a:ext>
            </a:extLst>
          </p:cNvPr>
          <p:cNvSpPr>
            <a:spLocks noGrp="1"/>
          </p:cNvSpPr>
          <p:nvPr>
            <p:ph type="title"/>
          </p:nvPr>
        </p:nvSpPr>
        <p:spPr>
          <a:xfrm>
            <a:off x="1478808" y="3039535"/>
            <a:ext cx="18693944" cy="5071532"/>
          </a:xfrm>
        </p:spPr>
        <p:txBody>
          <a:bodyPr anchor="b"/>
          <a:lstStyle>
            <a:lvl1pPr>
              <a:defRPr sz="10666"/>
            </a:lvl1pPr>
          </a:lstStyle>
          <a:p>
            <a:r>
              <a:rPr lang="zh-CN" altLang="en-US"/>
              <a:t>单击此处编辑母版标题样式</a:t>
            </a:r>
          </a:p>
        </p:txBody>
      </p:sp>
      <p:sp>
        <p:nvSpPr>
          <p:cNvPr id="3" name="文本占位符 2">
            <a:extLst>
              <a:ext uri="{FF2B5EF4-FFF2-40B4-BE49-F238E27FC236}">
                <a16:creationId xmlns:a16="http://schemas.microsoft.com/office/drawing/2014/main" id="{26587778-F51B-4A11-833F-AC2AD75E0597}"/>
              </a:ext>
            </a:extLst>
          </p:cNvPr>
          <p:cNvSpPr>
            <a:spLocks noGrp="1"/>
          </p:cNvSpPr>
          <p:nvPr>
            <p:ph type="body" idx="1"/>
          </p:nvPr>
        </p:nvSpPr>
        <p:spPr>
          <a:xfrm>
            <a:off x="1478808" y="8159046"/>
            <a:ext cx="18693944" cy="2666999"/>
          </a:xfrm>
        </p:spPr>
        <p:txBody>
          <a:bodyPr/>
          <a:lstStyle>
            <a:lvl1pPr marL="0" indent="0">
              <a:buNone/>
              <a:defRPr sz="4266">
                <a:solidFill>
                  <a:schemeClr val="tx1">
                    <a:tint val="75000"/>
                  </a:schemeClr>
                </a:solidFill>
              </a:defRPr>
            </a:lvl1pPr>
            <a:lvl2pPr marL="812764" indent="0">
              <a:buNone/>
              <a:defRPr sz="3555">
                <a:solidFill>
                  <a:schemeClr val="tx1">
                    <a:tint val="75000"/>
                  </a:schemeClr>
                </a:solidFill>
              </a:defRPr>
            </a:lvl2pPr>
            <a:lvl3pPr marL="1625529" indent="0">
              <a:buNone/>
              <a:defRPr sz="3200">
                <a:solidFill>
                  <a:schemeClr val="tx1">
                    <a:tint val="75000"/>
                  </a:schemeClr>
                </a:solidFill>
              </a:defRPr>
            </a:lvl3pPr>
            <a:lvl4pPr marL="2438293" indent="0">
              <a:buNone/>
              <a:defRPr sz="2844">
                <a:solidFill>
                  <a:schemeClr val="tx1">
                    <a:tint val="75000"/>
                  </a:schemeClr>
                </a:solidFill>
              </a:defRPr>
            </a:lvl4pPr>
            <a:lvl5pPr marL="3251058" indent="0">
              <a:buNone/>
              <a:defRPr sz="2844">
                <a:solidFill>
                  <a:schemeClr val="tx1">
                    <a:tint val="75000"/>
                  </a:schemeClr>
                </a:solidFill>
              </a:defRPr>
            </a:lvl5pPr>
            <a:lvl6pPr marL="4063822" indent="0">
              <a:buNone/>
              <a:defRPr sz="2844">
                <a:solidFill>
                  <a:schemeClr val="tx1">
                    <a:tint val="75000"/>
                  </a:schemeClr>
                </a:solidFill>
              </a:defRPr>
            </a:lvl6pPr>
            <a:lvl7pPr marL="4876587" indent="0">
              <a:buNone/>
              <a:defRPr sz="2844">
                <a:solidFill>
                  <a:schemeClr val="tx1">
                    <a:tint val="75000"/>
                  </a:schemeClr>
                </a:solidFill>
              </a:defRPr>
            </a:lvl7pPr>
            <a:lvl8pPr marL="5689351" indent="0">
              <a:buNone/>
              <a:defRPr sz="2844">
                <a:solidFill>
                  <a:schemeClr val="tx1">
                    <a:tint val="75000"/>
                  </a:schemeClr>
                </a:solidFill>
              </a:defRPr>
            </a:lvl8pPr>
            <a:lvl9pPr marL="6502116" indent="0">
              <a:buNone/>
              <a:defRPr sz="2844">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C7194B2C-848E-4E82-9821-C1AA598530F8}"/>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3C4229A3-7856-4A8B-A3C1-2F68D5EEF5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90D9DD-E601-4EB6-9A90-54266D6E0134}"/>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1952392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25B3C5-4ED1-4717-93BE-BD580457B2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11C96CC-6AC6-4C9A-B6DE-7798454AAA7D}"/>
              </a:ext>
            </a:extLst>
          </p:cNvPr>
          <p:cNvSpPr>
            <a:spLocks noGrp="1"/>
          </p:cNvSpPr>
          <p:nvPr>
            <p:ph sz="half" idx="1"/>
          </p:nvPr>
        </p:nvSpPr>
        <p:spPr>
          <a:xfrm>
            <a:off x="1490097" y="3245556"/>
            <a:ext cx="9211509" cy="77357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D540F75-A719-407D-80F2-BB413D3FA352}"/>
              </a:ext>
            </a:extLst>
          </p:cNvPr>
          <p:cNvSpPr>
            <a:spLocks noGrp="1"/>
          </p:cNvSpPr>
          <p:nvPr>
            <p:ph sz="half" idx="2"/>
          </p:nvPr>
        </p:nvSpPr>
        <p:spPr>
          <a:xfrm>
            <a:off x="10972532" y="3245556"/>
            <a:ext cx="9211509" cy="773571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4FDD3E7-C932-4B37-BE94-B4615A28560D}"/>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C1C7306B-D27C-402D-B7CE-9AC113B5C52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D990BF-4B7E-43C1-9CA9-DFEEEB5BEAFF}"/>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3330117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DFCB2-D324-4233-98E5-2B042647AD25}"/>
              </a:ext>
            </a:extLst>
          </p:cNvPr>
          <p:cNvSpPr>
            <a:spLocks noGrp="1"/>
          </p:cNvSpPr>
          <p:nvPr>
            <p:ph type="title"/>
          </p:nvPr>
        </p:nvSpPr>
        <p:spPr>
          <a:xfrm>
            <a:off x="1492920" y="649112"/>
            <a:ext cx="18693944" cy="2356556"/>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FF7B7B8-8682-4E6C-A282-2E8FAE013F5D}"/>
              </a:ext>
            </a:extLst>
          </p:cNvPr>
          <p:cNvSpPr>
            <a:spLocks noGrp="1"/>
          </p:cNvSpPr>
          <p:nvPr>
            <p:ph type="body" idx="1"/>
          </p:nvPr>
        </p:nvSpPr>
        <p:spPr>
          <a:xfrm>
            <a:off x="1492921" y="2988734"/>
            <a:ext cx="9169175" cy="1464732"/>
          </a:xfrm>
        </p:spPr>
        <p:txBody>
          <a:bodyPr anchor="b"/>
          <a:lstStyle>
            <a:lvl1pPr marL="0" indent="0">
              <a:buNone/>
              <a:defRPr sz="4266" b="1"/>
            </a:lvl1pPr>
            <a:lvl2pPr marL="812764" indent="0">
              <a:buNone/>
              <a:defRPr sz="3555" b="1"/>
            </a:lvl2pPr>
            <a:lvl3pPr marL="1625529" indent="0">
              <a:buNone/>
              <a:defRPr sz="3200" b="1"/>
            </a:lvl3pPr>
            <a:lvl4pPr marL="2438293" indent="0">
              <a:buNone/>
              <a:defRPr sz="2844" b="1"/>
            </a:lvl4pPr>
            <a:lvl5pPr marL="3251058" indent="0">
              <a:buNone/>
              <a:defRPr sz="2844" b="1"/>
            </a:lvl5pPr>
            <a:lvl6pPr marL="4063822" indent="0">
              <a:buNone/>
              <a:defRPr sz="2844" b="1"/>
            </a:lvl6pPr>
            <a:lvl7pPr marL="4876587" indent="0">
              <a:buNone/>
              <a:defRPr sz="2844" b="1"/>
            </a:lvl7pPr>
            <a:lvl8pPr marL="5689351" indent="0">
              <a:buNone/>
              <a:defRPr sz="2844" b="1"/>
            </a:lvl8pPr>
            <a:lvl9pPr marL="6502116" indent="0">
              <a:buNone/>
              <a:defRPr sz="2844" b="1"/>
            </a:lvl9pPr>
          </a:lstStyle>
          <a:p>
            <a:pPr lvl="0"/>
            <a:r>
              <a:rPr lang="zh-CN" altLang="en-US"/>
              <a:t>编辑母版文本样式</a:t>
            </a:r>
          </a:p>
        </p:txBody>
      </p:sp>
      <p:sp>
        <p:nvSpPr>
          <p:cNvPr id="4" name="内容占位符 3">
            <a:extLst>
              <a:ext uri="{FF2B5EF4-FFF2-40B4-BE49-F238E27FC236}">
                <a16:creationId xmlns:a16="http://schemas.microsoft.com/office/drawing/2014/main" id="{2C9EBC30-BEB0-4472-9C60-A8BC1330A489}"/>
              </a:ext>
            </a:extLst>
          </p:cNvPr>
          <p:cNvSpPr>
            <a:spLocks noGrp="1"/>
          </p:cNvSpPr>
          <p:nvPr>
            <p:ph sz="half" idx="2"/>
          </p:nvPr>
        </p:nvSpPr>
        <p:spPr>
          <a:xfrm>
            <a:off x="1492921" y="4453467"/>
            <a:ext cx="9169175" cy="65503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CA7EF07B-D89B-4809-A217-44BE12C85F67}"/>
              </a:ext>
            </a:extLst>
          </p:cNvPr>
          <p:cNvSpPr>
            <a:spLocks noGrp="1"/>
          </p:cNvSpPr>
          <p:nvPr>
            <p:ph type="body" sz="quarter" idx="3"/>
          </p:nvPr>
        </p:nvSpPr>
        <p:spPr>
          <a:xfrm>
            <a:off x="10972532" y="2988734"/>
            <a:ext cx="9214332" cy="1464732"/>
          </a:xfrm>
        </p:spPr>
        <p:txBody>
          <a:bodyPr anchor="b"/>
          <a:lstStyle>
            <a:lvl1pPr marL="0" indent="0">
              <a:buNone/>
              <a:defRPr sz="4266" b="1"/>
            </a:lvl1pPr>
            <a:lvl2pPr marL="812764" indent="0">
              <a:buNone/>
              <a:defRPr sz="3555" b="1"/>
            </a:lvl2pPr>
            <a:lvl3pPr marL="1625529" indent="0">
              <a:buNone/>
              <a:defRPr sz="3200" b="1"/>
            </a:lvl3pPr>
            <a:lvl4pPr marL="2438293" indent="0">
              <a:buNone/>
              <a:defRPr sz="2844" b="1"/>
            </a:lvl4pPr>
            <a:lvl5pPr marL="3251058" indent="0">
              <a:buNone/>
              <a:defRPr sz="2844" b="1"/>
            </a:lvl5pPr>
            <a:lvl6pPr marL="4063822" indent="0">
              <a:buNone/>
              <a:defRPr sz="2844" b="1"/>
            </a:lvl6pPr>
            <a:lvl7pPr marL="4876587" indent="0">
              <a:buNone/>
              <a:defRPr sz="2844" b="1"/>
            </a:lvl7pPr>
            <a:lvl8pPr marL="5689351" indent="0">
              <a:buNone/>
              <a:defRPr sz="2844" b="1"/>
            </a:lvl8pPr>
            <a:lvl9pPr marL="6502116" indent="0">
              <a:buNone/>
              <a:defRPr sz="2844" b="1"/>
            </a:lvl9pPr>
          </a:lstStyle>
          <a:p>
            <a:pPr lvl="0"/>
            <a:r>
              <a:rPr lang="zh-CN" altLang="en-US"/>
              <a:t>编辑母版文本样式</a:t>
            </a:r>
          </a:p>
        </p:txBody>
      </p:sp>
      <p:sp>
        <p:nvSpPr>
          <p:cNvPr id="6" name="内容占位符 5">
            <a:extLst>
              <a:ext uri="{FF2B5EF4-FFF2-40B4-BE49-F238E27FC236}">
                <a16:creationId xmlns:a16="http://schemas.microsoft.com/office/drawing/2014/main" id="{07723FC4-76A3-4721-B94F-F2D9D7D04F9B}"/>
              </a:ext>
            </a:extLst>
          </p:cNvPr>
          <p:cNvSpPr>
            <a:spLocks noGrp="1"/>
          </p:cNvSpPr>
          <p:nvPr>
            <p:ph sz="quarter" idx="4"/>
          </p:nvPr>
        </p:nvSpPr>
        <p:spPr>
          <a:xfrm>
            <a:off x="10972532" y="4453467"/>
            <a:ext cx="9214332" cy="655037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B821E01-46CB-42DD-BB2C-61F5F9C271F5}"/>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8" name="页脚占位符 7">
            <a:extLst>
              <a:ext uri="{FF2B5EF4-FFF2-40B4-BE49-F238E27FC236}">
                <a16:creationId xmlns:a16="http://schemas.microsoft.com/office/drawing/2014/main" id="{DA2EE843-8071-4960-8411-0D39B2CDC59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74DCABC-5247-42D9-9650-BFF72A4552F0}"/>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4056683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B27952-E34E-4596-A770-F8F6541E07C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700CCD5-AF0C-4AD1-94DF-00A7D3E32987}"/>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4" name="页脚占位符 3">
            <a:extLst>
              <a:ext uri="{FF2B5EF4-FFF2-40B4-BE49-F238E27FC236}">
                <a16:creationId xmlns:a16="http://schemas.microsoft.com/office/drawing/2014/main" id="{088BAB6D-E10C-484E-A74A-D75E65369E6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B4E8661-D074-4392-A0D6-2E33CDFCED09}"/>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262800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27981E-A544-4E99-BB8C-271CA4011122}"/>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3" name="页脚占位符 2">
            <a:extLst>
              <a:ext uri="{FF2B5EF4-FFF2-40B4-BE49-F238E27FC236}">
                <a16:creationId xmlns:a16="http://schemas.microsoft.com/office/drawing/2014/main" id="{19430044-8211-4829-8954-20740FB5C9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BBBA5E9-365B-4D10-8279-1C6338852E71}"/>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141713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B7C44-4273-46E8-BEF7-71816CAFBA00}"/>
              </a:ext>
            </a:extLst>
          </p:cNvPr>
          <p:cNvSpPr>
            <a:spLocks noGrp="1"/>
          </p:cNvSpPr>
          <p:nvPr>
            <p:ph type="title"/>
          </p:nvPr>
        </p:nvSpPr>
        <p:spPr>
          <a:xfrm>
            <a:off x="1492921" y="812800"/>
            <a:ext cx="6990473" cy="2844800"/>
          </a:xfrm>
        </p:spPr>
        <p:txBody>
          <a:bodyPr anchor="b"/>
          <a:lstStyle>
            <a:lvl1pPr>
              <a:defRPr sz="5689"/>
            </a:lvl1pPr>
          </a:lstStyle>
          <a:p>
            <a:r>
              <a:rPr lang="zh-CN" altLang="en-US"/>
              <a:t>单击此处编辑母版标题样式</a:t>
            </a:r>
          </a:p>
        </p:txBody>
      </p:sp>
      <p:sp>
        <p:nvSpPr>
          <p:cNvPr id="3" name="内容占位符 2">
            <a:extLst>
              <a:ext uri="{FF2B5EF4-FFF2-40B4-BE49-F238E27FC236}">
                <a16:creationId xmlns:a16="http://schemas.microsoft.com/office/drawing/2014/main" id="{60FAC6DC-F95C-4D82-AD5B-799F04957383}"/>
              </a:ext>
            </a:extLst>
          </p:cNvPr>
          <p:cNvSpPr>
            <a:spLocks noGrp="1"/>
          </p:cNvSpPr>
          <p:nvPr>
            <p:ph idx="1"/>
          </p:nvPr>
        </p:nvSpPr>
        <p:spPr>
          <a:xfrm>
            <a:off x="9214332" y="1755423"/>
            <a:ext cx="10972532" cy="8664222"/>
          </a:xfrm>
        </p:spPr>
        <p:txBody>
          <a:bodyPr/>
          <a:lstStyle>
            <a:lvl1pPr>
              <a:defRPr sz="5689"/>
            </a:lvl1pPr>
            <a:lvl2pPr>
              <a:defRPr sz="4978"/>
            </a:lvl2pPr>
            <a:lvl3pPr>
              <a:defRPr sz="4266"/>
            </a:lvl3pPr>
            <a:lvl4pPr>
              <a:defRPr sz="3555"/>
            </a:lvl4pPr>
            <a:lvl5pPr>
              <a:defRPr sz="3555"/>
            </a:lvl5pPr>
            <a:lvl6pPr>
              <a:defRPr sz="3555"/>
            </a:lvl6pPr>
            <a:lvl7pPr>
              <a:defRPr sz="3555"/>
            </a:lvl7pPr>
            <a:lvl8pPr>
              <a:defRPr sz="3555"/>
            </a:lvl8pPr>
            <a:lvl9pPr>
              <a:defRPr sz="355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60CF9F3-CAE1-4D67-A3B8-35F0B34A5ADE}"/>
              </a:ext>
            </a:extLst>
          </p:cNvPr>
          <p:cNvSpPr>
            <a:spLocks noGrp="1"/>
          </p:cNvSpPr>
          <p:nvPr>
            <p:ph type="body" sz="half" idx="2"/>
          </p:nvPr>
        </p:nvSpPr>
        <p:spPr>
          <a:xfrm>
            <a:off x="1492921" y="3657600"/>
            <a:ext cx="6990473" cy="6776156"/>
          </a:xfrm>
        </p:spPr>
        <p:txBody>
          <a:bodyPr/>
          <a:lstStyle>
            <a:lvl1pPr marL="0" indent="0">
              <a:buNone/>
              <a:defRPr sz="2844"/>
            </a:lvl1pPr>
            <a:lvl2pPr marL="812764" indent="0">
              <a:buNone/>
              <a:defRPr sz="2489"/>
            </a:lvl2pPr>
            <a:lvl3pPr marL="1625529" indent="0">
              <a:buNone/>
              <a:defRPr sz="2133"/>
            </a:lvl3pPr>
            <a:lvl4pPr marL="2438293" indent="0">
              <a:buNone/>
              <a:defRPr sz="1778"/>
            </a:lvl4pPr>
            <a:lvl5pPr marL="3251058" indent="0">
              <a:buNone/>
              <a:defRPr sz="1778"/>
            </a:lvl5pPr>
            <a:lvl6pPr marL="4063822" indent="0">
              <a:buNone/>
              <a:defRPr sz="1778"/>
            </a:lvl6pPr>
            <a:lvl7pPr marL="4876587" indent="0">
              <a:buNone/>
              <a:defRPr sz="1778"/>
            </a:lvl7pPr>
            <a:lvl8pPr marL="5689351" indent="0">
              <a:buNone/>
              <a:defRPr sz="1778"/>
            </a:lvl8pPr>
            <a:lvl9pPr marL="6502116" indent="0">
              <a:buNone/>
              <a:defRPr sz="1778"/>
            </a:lvl9pPr>
          </a:lstStyle>
          <a:p>
            <a:pPr lvl="0"/>
            <a:r>
              <a:rPr lang="zh-CN" altLang="en-US"/>
              <a:t>编辑母版文本样式</a:t>
            </a:r>
          </a:p>
        </p:txBody>
      </p:sp>
      <p:sp>
        <p:nvSpPr>
          <p:cNvPr id="5" name="日期占位符 4">
            <a:extLst>
              <a:ext uri="{FF2B5EF4-FFF2-40B4-BE49-F238E27FC236}">
                <a16:creationId xmlns:a16="http://schemas.microsoft.com/office/drawing/2014/main" id="{792AC7C3-0C78-4D1B-B3C8-42286198650D}"/>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AC829E55-501F-4DAF-8F13-8531C6BEB7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5EFE03-8CF9-4846-9EF3-D79FE925B1FF}"/>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961137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3A9785-3233-4C5B-BC04-9D3940999A19}"/>
              </a:ext>
            </a:extLst>
          </p:cNvPr>
          <p:cNvSpPr>
            <a:spLocks noGrp="1"/>
          </p:cNvSpPr>
          <p:nvPr>
            <p:ph type="title"/>
          </p:nvPr>
        </p:nvSpPr>
        <p:spPr>
          <a:xfrm>
            <a:off x="1492921" y="812800"/>
            <a:ext cx="6990473" cy="2844800"/>
          </a:xfrm>
        </p:spPr>
        <p:txBody>
          <a:bodyPr anchor="b"/>
          <a:lstStyle>
            <a:lvl1pPr>
              <a:defRPr sz="5689"/>
            </a:lvl1pPr>
          </a:lstStyle>
          <a:p>
            <a:r>
              <a:rPr lang="zh-CN" altLang="en-US"/>
              <a:t>单击此处编辑母版标题样式</a:t>
            </a:r>
          </a:p>
        </p:txBody>
      </p:sp>
      <p:sp>
        <p:nvSpPr>
          <p:cNvPr id="3" name="图片占位符 2">
            <a:extLst>
              <a:ext uri="{FF2B5EF4-FFF2-40B4-BE49-F238E27FC236}">
                <a16:creationId xmlns:a16="http://schemas.microsoft.com/office/drawing/2014/main" id="{FF668FEB-26C4-4A46-9679-3562CD174DCA}"/>
              </a:ext>
            </a:extLst>
          </p:cNvPr>
          <p:cNvSpPr>
            <a:spLocks noGrp="1"/>
          </p:cNvSpPr>
          <p:nvPr>
            <p:ph type="pic" idx="1"/>
          </p:nvPr>
        </p:nvSpPr>
        <p:spPr>
          <a:xfrm>
            <a:off x="9214332" y="1755423"/>
            <a:ext cx="10972532" cy="8664222"/>
          </a:xfrm>
        </p:spPr>
        <p:txBody>
          <a:bodyPr/>
          <a:lstStyle>
            <a:lvl1pPr marL="0" indent="0">
              <a:buNone/>
              <a:defRPr sz="5689"/>
            </a:lvl1pPr>
            <a:lvl2pPr marL="812764" indent="0">
              <a:buNone/>
              <a:defRPr sz="4978"/>
            </a:lvl2pPr>
            <a:lvl3pPr marL="1625529" indent="0">
              <a:buNone/>
              <a:defRPr sz="4266"/>
            </a:lvl3pPr>
            <a:lvl4pPr marL="2438293" indent="0">
              <a:buNone/>
              <a:defRPr sz="3555"/>
            </a:lvl4pPr>
            <a:lvl5pPr marL="3251058" indent="0">
              <a:buNone/>
              <a:defRPr sz="3555"/>
            </a:lvl5pPr>
            <a:lvl6pPr marL="4063822" indent="0">
              <a:buNone/>
              <a:defRPr sz="3555"/>
            </a:lvl6pPr>
            <a:lvl7pPr marL="4876587" indent="0">
              <a:buNone/>
              <a:defRPr sz="3555"/>
            </a:lvl7pPr>
            <a:lvl8pPr marL="5689351" indent="0">
              <a:buNone/>
              <a:defRPr sz="3555"/>
            </a:lvl8pPr>
            <a:lvl9pPr marL="6502116" indent="0">
              <a:buNone/>
              <a:defRPr sz="3555"/>
            </a:lvl9pPr>
          </a:lstStyle>
          <a:p>
            <a:endParaRPr lang="zh-CN" altLang="en-US"/>
          </a:p>
        </p:txBody>
      </p:sp>
      <p:sp>
        <p:nvSpPr>
          <p:cNvPr id="4" name="文本占位符 3">
            <a:extLst>
              <a:ext uri="{FF2B5EF4-FFF2-40B4-BE49-F238E27FC236}">
                <a16:creationId xmlns:a16="http://schemas.microsoft.com/office/drawing/2014/main" id="{10868528-D51C-41F7-906F-A28D9968E72C}"/>
              </a:ext>
            </a:extLst>
          </p:cNvPr>
          <p:cNvSpPr>
            <a:spLocks noGrp="1"/>
          </p:cNvSpPr>
          <p:nvPr>
            <p:ph type="body" sz="half" idx="2"/>
          </p:nvPr>
        </p:nvSpPr>
        <p:spPr>
          <a:xfrm>
            <a:off x="1492921" y="3657600"/>
            <a:ext cx="6990473" cy="6776156"/>
          </a:xfrm>
        </p:spPr>
        <p:txBody>
          <a:bodyPr/>
          <a:lstStyle>
            <a:lvl1pPr marL="0" indent="0">
              <a:buNone/>
              <a:defRPr sz="2844"/>
            </a:lvl1pPr>
            <a:lvl2pPr marL="812764" indent="0">
              <a:buNone/>
              <a:defRPr sz="2489"/>
            </a:lvl2pPr>
            <a:lvl3pPr marL="1625529" indent="0">
              <a:buNone/>
              <a:defRPr sz="2133"/>
            </a:lvl3pPr>
            <a:lvl4pPr marL="2438293" indent="0">
              <a:buNone/>
              <a:defRPr sz="1778"/>
            </a:lvl4pPr>
            <a:lvl5pPr marL="3251058" indent="0">
              <a:buNone/>
              <a:defRPr sz="1778"/>
            </a:lvl5pPr>
            <a:lvl6pPr marL="4063822" indent="0">
              <a:buNone/>
              <a:defRPr sz="1778"/>
            </a:lvl6pPr>
            <a:lvl7pPr marL="4876587" indent="0">
              <a:buNone/>
              <a:defRPr sz="1778"/>
            </a:lvl7pPr>
            <a:lvl8pPr marL="5689351" indent="0">
              <a:buNone/>
              <a:defRPr sz="1778"/>
            </a:lvl8pPr>
            <a:lvl9pPr marL="6502116" indent="0">
              <a:buNone/>
              <a:defRPr sz="1778"/>
            </a:lvl9pPr>
          </a:lstStyle>
          <a:p>
            <a:pPr lvl="0"/>
            <a:r>
              <a:rPr lang="zh-CN" altLang="en-US"/>
              <a:t>编辑母版文本样式</a:t>
            </a:r>
          </a:p>
        </p:txBody>
      </p:sp>
      <p:sp>
        <p:nvSpPr>
          <p:cNvPr id="5" name="日期占位符 4">
            <a:extLst>
              <a:ext uri="{FF2B5EF4-FFF2-40B4-BE49-F238E27FC236}">
                <a16:creationId xmlns:a16="http://schemas.microsoft.com/office/drawing/2014/main" id="{AF654191-9B88-423E-98CA-911DD80C5517}"/>
              </a:ext>
            </a:extLst>
          </p:cNvPr>
          <p:cNvSpPr>
            <a:spLocks noGrp="1"/>
          </p:cNvSpPr>
          <p:nvPr>
            <p:ph type="dt" sz="half" idx="10"/>
          </p:nvPr>
        </p:nvSpPr>
        <p:spPr/>
        <p:txBody>
          <a:bodyPr/>
          <a:lstStyle/>
          <a:p>
            <a:fld id="{A94AD69E-FE2F-4EDF-9961-DCA2A010D4E8}" type="datetimeFigureOut">
              <a:rPr lang="zh-CN" altLang="en-US" smtClean="0"/>
              <a:t>2024/1/12</a:t>
            </a:fld>
            <a:endParaRPr lang="zh-CN" altLang="en-US"/>
          </a:p>
        </p:txBody>
      </p:sp>
      <p:sp>
        <p:nvSpPr>
          <p:cNvPr id="6" name="页脚占位符 5">
            <a:extLst>
              <a:ext uri="{FF2B5EF4-FFF2-40B4-BE49-F238E27FC236}">
                <a16:creationId xmlns:a16="http://schemas.microsoft.com/office/drawing/2014/main" id="{421A3E16-7563-4443-9612-2442D16F552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1D758F-57E9-4434-A87F-A8C17EFB2415}"/>
              </a:ext>
            </a:extLst>
          </p:cNvPr>
          <p:cNvSpPr>
            <a:spLocks noGrp="1"/>
          </p:cNvSpPr>
          <p:nvPr>
            <p:ph type="sldNum" sz="quarter" idx="12"/>
          </p:nvPr>
        </p:nvSpPr>
        <p:spPr/>
        <p:txBody>
          <a:body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282194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45D4A26-B0F1-46A0-8093-78446550E4AD}"/>
              </a:ext>
            </a:extLst>
          </p:cNvPr>
          <p:cNvSpPr>
            <a:spLocks noGrp="1"/>
          </p:cNvSpPr>
          <p:nvPr>
            <p:ph type="title"/>
          </p:nvPr>
        </p:nvSpPr>
        <p:spPr>
          <a:xfrm>
            <a:off x="1490097" y="649112"/>
            <a:ext cx="18693944" cy="2356556"/>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EA48A1F-AA82-481C-9A31-410A2FFA3CFD}"/>
              </a:ext>
            </a:extLst>
          </p:cNvPr>
          <p:cNvSpPr>
            <a:spLocks noGrp="1"/>
          </p:cNvSpPr>
          <p:nvPr>
            <p:ph type="body" idx="1"/>
          </p:nvPr>
        </p:nvSpPr>
        <p:spPr>
          <a:xfrm>
            <a:off x="1490097" y="3245556"/>
            <a:ext cx="18693944" cy="773571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A5D9577-BFEA-410D-BD8F-77863304FDCF}"/>
              </a:ext>
            </a:extLst>
          </p:cNvPr>
          <p:cNvSpPr>
            <a:spLocks noGrp="1"/>
          </p:cNvSpPr>
          <p:nvPr>
            <p:ph type="dt" sz="half" idx="2"/>
          </p:nvPr>
        </p:nvSpPr>
        <p:spPr>
          <a:xfrm>
            <a:off x="1490097" y="11300179"/>
            <a:ext cx="4876681" cy="649111"/>
          </a:xfrm>
          <a:prstGeom prst="rect">
            <a:avLst/>
          </a:prstGeom>
        </p:spPr>
        <p:txBody>
          <a:bodyPr vert="horz" lIns="91440" tIns="45720" rIns="91440" bIns="45720" rtlCol="0" anchor="ctr"/>
          <a:lstStyle>
            <a:lvl1pPr algn="l">
              <a:defRPr sz="2133">
                <a:solidFill>
                  <a:schemeClr val="tx1">
                    <a:tint val="75000"/>
                  </a:schemeClr>
                </a:solidFill>
              </a:defRPr>
            </a:lvl1pPr>
          </a:lstStyle>
          <a:p>
            <a:fld id="{A94AD69E-FE2F-4EDF-9961-DCA2A010D4E8}" type="datetimeFigureOut">
              <a:rPr lang="zh-CN" altLang="en-US" smtClean="0"/>
              <a:t>2024/1/12</a:t>
            </a:fld>
            <a:endParaRPr lang="zh-CN" altLang="en-US"/>
          </a:p>
        </p:txBody>
      </p:sp>
      <p:sp>
        <p:nvSpPr>
          <p:cNvPr id="5" name="页脚占位符 4">
            <a:extLst>
              <a:ext uri="{FF2B5EF4-FFF2-40B4-BE49-F238E27FC236}">
                <a16:creationId xmlns:a16="http://schemas.microsoft.com/office/drawing/2014/main" id="{9CD7C5BC-3738-48F1-88AF-1B0F438A48CC}"/>
              </a:ext>
            </a:extLst>
          </p:cNvPr>
          <p:cNvSpPr>
            <a:spLocks noGrp="1"/>
          </p:cNvSpPr>
          <p:nvPr>
            <p:ph type="ftr" sz="quarter" idx="3"/>
          </p:nvPr>
        </p:nvSpPr>
        <p:spPr>
          <a:xfrm>
            <a:off x="7179558" y="11300179"/>
            <a:ext cx="7315022" cy="649111"/>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C4A75AB-F284-4B78-960A-81F40D360C11}"/>
              </a:ext>
            </a:extLst>
          </p:cNvPr>
          <p:cNvSpPr>
            <a:spLocks noGrp="1"/>
          </p:cNvSpPr>
          <p:nvPr>
            <p:ph type="sldNum" sz="quarter" idx="4"/>
          </p:nvPr>
        </p:nvSpPr>
        <p:spPr>
          <a:xfrm>
            <a:off x="15307360" y="11300179"/>
            <a:ext cx="4876681" cy="649111"/>
          </a:xfrm>
          <a:prstGeom prst="rect">
            <a:avLst/>
          </a:prstGeom>
        </p:spPr>
        <p:txBody>
          <a:bodyPr vert="horz" lIns="91440" tIns="45720" rIns="91440" bIns="45720" rtlCol="0" anchor="ctr"/>
          <a:lstStyle>
            <a:lvl1pPr algn="r">
              <a:defRPr sz="2133">
                <a:solidFill>
                  <a:schemeClr val="tx1">
                    <a:tint val="75000"/>
                  </a:schemeClr>
                </a:solidFill>
              </a:defRPr>
            </a:lvl1pPr>
          </a:lstStyle>
          <a:p>
            <a:fld id="{D136606D-2876-4B42-B906-0F01D489F363}" type="slidenum">
              <a:rPr lang="zh-CN" altLang="en-US" smtClean="0"/>
              <a:t>‹#›</a:t>
            </a:fld>
            <a:endParaRPr lang="zh-CN" altLang="en-US"/>
          </a:p>
        </p:txBody>
      </p:sp>
    </p:spTree>
    <p:extLst>
      <p:ext uri="{BB962C8B-B14F-4D97-AF65-F5344CB8AC3E}">
        <p14:creationId xmlns:p14="http://schemas.microsoft.com/office/powerpoint/2010/main" val="323039524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625529" rtl="0" eaLnBrk="1" latinLnBrk="0" hangingPunct="1">
        <a:lnSpc>
          <a:spcPct val="90000"/>
        </a:lnSpc>
        <a:spcBef>
          <a:spcPct val="0"/>
        </a:spcBef>
        <a:buNone/>
        <a:defRPr sz="7822" kern="1200">
          <a:solidFill>
            <a:schemeClr val="tx1"/>
          </a:solidFill>
          <a:latin typeface="+mj-lt"/>
          <a:ea typeface="+mj-ea"/>
          <a:cs typeface="+mj-cs"/>
        </a:defRPr>
      </a:lvl1pPr>
    </p:titleStyle>
    <p:bodyStyle>
      <a:lvl1pPr marL="406382" indent="-406382" algn="l" defTabSz="1625529" rtl="0" eaLnBrk="1" latinLnBrk="0" hangingPunct="1">
        <a:lnSpc>
          <a:spcPct val="90000"/>
        </a:lnSpc>
        <a:spcBef>
          <a:spcPts val="1778"/>
        </a:spcBef>
        <a:buFont typeface="Arial" panose="020B0604020202020204" pitchFamily="34" charset="0"/>
        <a:buChar char="•"/>
        <a:defRPr sz="4978" kern="1200">
          <a:solidFill>
            <a:schemeClr val="tx1"/>
          </a:solidFill>
          <a:latin typeface="+mn-lt"/>
          <a:ea typeface="+mn-ea"/>
          <a:cs typeface="+mn-cs"/>
        </a:defRPr>
      </a:lvl1pPr>
      <a:lvl2pPr marL="1219147" indent="-406382" algn="l" defTabSz="1625529" rtl="0" eaLnBrk="1" latinLnBrk="0" hangingPunct="1">
        <a:lnSpc>
          <a:spcPct val="90000"/>
        </a:lnSpc>
        <a:spcBef>
          <a:spcPts val="889"/>
        </a:spcBef>
        <a:buFont typeface="Arial" panose="020B0604020202020204" pitchFamily="34" charset="0"/>
        <a:buChar char="•"/>
        <a:defRPr sz="4266" kern="1200">
          <a:solidFill>
            <a:schemeClr val="tx1"/>
          </a:solidFill>
          <a:latin typeface="+mn-lt"/>
          <a:ea typeface="+mn-ea"/>
          <a:cs typeface="+mn-cs"/>
        </a:defRPr>
      </a:lvl2pPr>
      <a:lvl3pPr marL="2031911" indent="-406382" algn="l" defTabSz="1625529" rtl="0" eaLnBrk="1" latinLnBrk="0" hangingPunct="1">
        <a:lnSpc>
          <a:spcPct val="90000"/>
        </a:lnSpc>
        <a:spcBef>
          <a:spcPts val="889"/>
        </a:spcBef>
        <a:buFont typeface="Arial" panose="020B0604020202020204" pitchFamily="34" charset="0"/>
        <a:buChar char="•"/>
        <a:defRPr sz="3555" kern="1200">
          <a:solidFill>
            <a:schemeClr val="tx1"/>
          </a:solidFill>
          <a:latin typeface="+mn-lt"/>
          <a:ea typeface="+mn-ea"/>
          <a:cs typeface="+mn-cs"/>
        </a:defRPr>
      </a:lvl3pPr>
      <a:lvl4pPr marL="2844676"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4pPr>
      <a:lvl5pPr marL="3657440"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5pPr>
      <a:lvl6pPr marL="4470204"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6pPr>
      <a:lvl7pPr marL="5282969"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7pPr>
      <a:lvl8pPr marL="6095733"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8pPr>
      <a:lvl9pPr marL="6908498" indent="-406382" algn="l" defTabSz="1625529" rtl="0" eaLnBrk="1" latinLnBrk="0" hangingPunct="1">
        <a:lnSpc>
          <a:spcPct val="90000"/>
        </a:lnSpc>
        <a:spcBef>
          <a:spcPts val="889"/>
        </a:spcBef>
        <a:buFont typeface="Arial" panose="020B0604020202020204" pitchFamily="34" charset="0"/>
        <a:buChar char="•"/>
        <a:defRPr sz="3200" kern="1200">
          <a:solidFill>
            <a:schemeClr val="tx1"/>
          </a:solidFill>
          <a:latin typeface="+mn-lt"/>
          <a:ea typeface="+mn-ea"/>
          <a:cs typeface="+mn-cs"/>
        </a:defRPr>
      </a:lvl9pPr>
    </p:bodyStyle>
    <p:otherStyle>
      <a:defPPr>
        <a:defRPr lang="zh-CN"/>
      </a:defPPr>
      <a:lvl1pPr marL="0" algn="l" defTabSz="1625529" rtl="0" eaLnBrk="1" latinLnBrk="0" hangingPunct="1">
        <a:defRPr sz="3200" kern="1200">
          <a:solidFill>
            <a:schemeClr val="tx1"/>
          </a:solidFill>
          <a:latin typeface="+mn-lt"/>
          <a:ea typeface="+mn-ea"/>
          <a:cs typeface="+mn-cs"/>
        </a:defRPr>
      </a:lvl1pPr>
      <a:lvl2pPr marL="812764" algn="l" defTabSz="1625529" rtl="0" eaLnBrk="1" latinLnBrk="0" hangingPunct="1">
        <a:defRPr sz="3200" kern="1200">
          <a:solidFill>
            <a:schemeClr val="tx1"/>
          </a:solidFill>
          <a:latin typeface="+mn-lt"/>
          <a:ea typeface="+mn-ea"/>
          <a:cs typeface="+mn-cs"/>
        </a:defRPr>
      </a:lvl2pPr>
      <a:lvl3pPr marL="1625529" algn="l" defTabSz="1625529" rtl="0" eaLnBrk="1" latinLnBrk="0" hangingPunct="1">
        <a:defRPr sz="3200" kern="1200">
          <a:solidFill>
            <a:schemeClr val="tx1"/>
          </a:solidFill>
          <a:latin typeface="+mn-lt"/>
          <a:ea typeface="+mn-ea"/>
          <a:cs typeface="+mn-cs"/>
        </a:defRPr>
      </a:lvl3pPr>
      <a:lvl4pPr marL="2438293" algn="l" defTabSz="1625529" rtl="0" eaLnBrk="1" latinLnBrk="0" hangingPunct="1">
        <a:defRPr sz="3200" kern="1200">
          <a:solidFill>
            <a:schemeClr val="tx1"/>
          </a:solidFill>
          <a:latin typeface="+mn-lt"/>
          <a:ea typeface="+mn-ea"/>
          <a:cs typeface="+mn-cs"/>
        </a:defRPr>
      </a:lvl4pPr>
      <a:lvl5pPr marL="3251058" algn="l" defTabSz="1625529" rtl="0" eaLnBrk="1" latinLnBrk="0" hangingPunct="1">
        <a:defRPr sz="3200" kern="1200">
          <a:solidFill>
            <a:schemeClr val="tx1"/>
          </a:solidFill>
          <a:latin typeface="+mn-lt"/>
          <a:ea typeface="+mn-ea"/>
          <a:cs typeface="+mn-cs"/>
        </a:defRPr>
      </a:lvl5pPr>
      <a:lvl6pPr marL="4063822" algn="l" defTabSz="1625529" rtl="0" eaLnBrk="1" latinLnBrk="0" hangingPunct="1">
        <a:defRPr sz="3200" kern="1200">
          <a:solidFill>
            <a:schemeClr val="tx1"/>
          </a:solidFill>
          <a:latin typeface="+mn-lt"/>
          <a:ea typeface="+mn-ea"/>
          <a:cs typeface="+mn-cs"/>
        </a:defRPr>
      </a:lvl6pPr>
      <a:lvl7pPr marL="4876587" algn="l" defTabSz="1625529" rtl="0" eaLnBrk="1" latinLnBrk="0" hangingPunct="1">
        <a:defRPr sz="3200" kern="1200">
          <a:solidFill>
            <a:schemeClr val="tx1"/>
          </a:solidFill>
          <a:latin typeface="+mn-lt"/>
          <a:ea typeface="+mn-ea"/>
          <a:cs typeface="+mn-cs"/>
        </a:defRPr>
      </a:lvl7pPr>
      <a:lvl8pPr marL="5689351" algn="l" defTabSz="1625529" rtl="0" eaLnBrk="1" latinLnBrk="0" hangingPunct="1">
        <a:defRPr sz="3200" kern="1200">
          <a:solidFill>
            <a:schemeClr val="tx1"/>
          </a:solidFill>
          <a:latin typeface="+mn-lt"/>
          <a:ea typeface="+mn-ea"/>
          <a:cs typeface="+mn-cs"/>
        </a:defRPr>
      </a:lvl8pPr>
      <a:lvl9pPr marL="6502116" algn="l" defTabSz="1625529"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hyperlink" Target="mailto:yixianwang@zju.edu.cn"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5.jp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000C9A4-0138-42A4-9616-54543FB1F158}"/>
              </a:ext>
            </a:extLst>
          </p:cNvPr>
          <p:cNvSpPr/>
          <p:nvPr/>
        </p:nvSpPr>
        <p:spPr>
          <a:xfrm>
            <a:off x="1186711" y="837851"/>
            <a:ext cx="14891740" cy="748795"/>
          </a:xfrm>
          <a:prstGeom prst="rect">
            <a:avLst/>
          </a:prstGeom>
        </p:spPr>
        <p:txBody>
          <a:bodyPr wrap="square">
            <a:spAutoFit/>
          </a:bodyPr>
          <a:lstStyle/>
          <a:p>
            <a:pPr defTabSz="1625529" eaLnBrk="0" fontAlgn="base" hangingPunct="0">
              <a:spcBef>
                <a:spcPct val="0"/>
              </a:spcBef>
              <a:spcAft>
                <a:spcPct val="0"/>
              </a:spcAft>
            </a:pPr>
            <a:r>
              <a:rPr lang="zh-CN" altLang="en-US" sz="4266" b="1" dirty="0">
                <a:solidFill>
                  <a:srgbClr val="002060"/>
                </a:solidFill>
                <a:latin typeface="微软雅黑" panose="020B0503020204020204" pitchFamily="34" charset="-122"/>
                <a:ea typeface="微软雅黑" panose="020B0503020204020204" pitchFamily="34" charset="-122"/>
              </a:rPr>
              <a:t>每周报告</a:t>
            </a:r>
            <a:r>
              <a:rPr lang="en-US" altLang="zh-CN" sz="4266" b="1" dirty="0">
                <a:solidFill>
                  <a:srgbClr val="002060"/>
                </a:solidFill>
                <a:latin typeface="微软雅黑" panose="020B0503020204020204" pitchFamily="34" charset="-122"/>
                <a:ea typeface="微软雅黑" panose="020B0503020204020204" pitchFamily="34" charset="-122"/>
              </a:rPr>
              <a:t>1.12</a:t>
            </a:r>
          </a:p>
        </p:txBody>
      </p:sp>
      <p:grpSp>
        <p:nvGrpSpPr>
          <p:cNvPr id="3" name="组合 2">
            <a:extLst>
              <a:ext uri="{FF2B5EF4-FFF2-40B4-BE49-F238E27FC236}">
                <a16:creationId xmlns:a16="http://schemas.microsoft.com/office/drawing/2014/main" id="{2E71060E-33F4-B2C1-4970-CA67207F0456}"/>
              </a:ext>
            </a:extLst>
          </p:cNvPr>
          <p:cNvGrpSpPr/>
          <p:nvPr/>
        </p:nvGrpSpPr>
        <p:grpSpPr>
          <a:xfrm>
            <a:off x="4595042" y="3957956"/>
            <a:ext cx="12484053" cy="4276087"/>
            <a:chOff x="3472417" y="3714015"/>
            <a:chExt cx="15559859" cy="4276087"/>
          </a:xfrm>
        </p:grpSpPr>
        <p:sp>
          <p:nvSpPr>
            <p:cNvPr id="9" name="矩形 8">
              <a:extLst>
                <a:ext uri="{FF2B5EF4-FFF2-40B4-BE49-F238E27FC236}">
                  <a16:creationId xmlns:a16="http://schemas.microsoft.com/office/drawing/2014/main" id="{560142A6-9854-4B80-9140-BB6DB30A74E7}"/>
                </a:ext>
              </a:extLst>
            </p:cNvPr>
            <p:cNvSpPr/>
            <p:nvPr/>
          </p:nvSpPr>
          <p:spPr>
            <a:xfrm>
              <a:off x="3472417" y="3714015"/>
              <a:ext cx="15035642" cy="814582"/>
            </a:xfrm>
            <a:prstGeom prst="rect">
              <a:avLst/>
            </a:prstGeom>
          </p:spPr>
          <p:txBody>
            <a:bodyPr wrap="square">
              <a:spAutoFit/>
            </a:bodyPr>
            <a:lstStyle/>
            <a:p>
              <a:pPr marL="507978" indent="-507978" defTabSz="1625529">
                <a:lnSpc>
                  <a:spcPct val="130000"/>
                </a:lnSpc>
                <a:spcAft>
                  <a:spcPts val="1067"/>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rPr>
                <a:t>1.</a:t>
              </a:r>
              <a:r>
                <a:rPr lang="zh-CN" altLang="en-US" sz="4000" b="1" dirty="0">
                  <a:solidFill>
                    <a:srgbClr val="002060"/>
                  </a:solidFill>
                  <a:latin typeface="微软雅黑" panose="020B0503020204020204" pitchFamily="34" charset="-122"/>
                  <a:ea typeface="微软雅黑" panose="020B0503020204020204" pitchFamily="34" charset="-122"/>
                </a:rPr>
                <a:t>综述撰写</a:t>
              </a:r>
              <a:r>
                <a:rPr lang="en-US" altLang="zh-CN" sz="4000" b="1" dirty="0">
                  <a:solidFill>
                    <a:srgbClr val="002060"/>
                  </a:solidFill>
                  <a:latin typeface="微软雅黑" panose="020B0503020204020204" pitchFamily="34" charset="-122"/>
                  <a:ea typeface="微软雅黑" panose="020B0503020204020204" pitchFamily="34" charset="-122"/>
                </a:rPr>
                <a:t>——</a:t>
              </a:r>
              <a:r>
                <a:rPr lang="zh-CN" altLang="en-US" sz="4000" b="1" dirty="0">
                  <a:solidFill>
                    <a:srgbClr val="002060"/>
                  </a:solidFill>
                  <a:latin typeface="微软雅黑" panose="020B0503020204020204" pitchFamily="34" charset="-122"/>
                  <a:ea typeface="微软雅黑" panose="020B0503020204020204" pitchFamily="34" charset="-122"/>
                </a:rPr>
                <a:t>课题相关综述大体框架的思路整理</a:t>
              </a:r>
              <a:endParaRPr lang="en-US" altLang="zh-CN" sz="4000" b="1" dirty="0">
                <a:solidFill>
                  <a:srgbClr val="00206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0302530F-5223-BD69-4576-5279AD284433}"/>
                </a:ext>
              </a:extLst>
            </p:cNvPr>
            <p:cNvSpPr/>
            <p:nvPr/>
          </p:nvSpPr>
          <p:spPr>
            <a:xfrm>
              <a:off x="3472417" y="5444768"/>
              <a:ext cx="15559859" cy="814582"/>
            </a:xfrm>
            <a:prstGeom prst="rect">
              <a:avLst/>
            </a:prstGeom>
          </p:spPr>
          <p:txBody>
            <a:bodyPr wrap="square">
              <a:spAutoFit/>
            </a:bodyPr>
            <a:lstStyle/>
            <a:p>
              <a:pPr marL="507978" indent="-507978" defTabSz="1625529">
                <a:lnSpc>
                  <a:spcPct val="130000"/>
                </a:lnSpc>
                <a:spcAft>
                  <a:spcPts val="1067"/>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rPr>
                <a:t>2.</a:t>
              </a:r>
              <a:r>
                <a:rPr lang="zh-CN" altLang="en-US" sz="4000" b="1" dirty="0">
                  <a:solidFill>
                    <a:srgbClr val="002060"/>
                  </a:solidFill>
                  <a:latin typeface="微软雅黑" panose="020B0503020204020204" pitchFamily="34" charset="-122"/>
                  <a:ea typeface="微软雅黑" panose="020B0503020204020204" pitchFamily="34" charset="-122"/>
                </a:rPr>
                <a:t>学术故事</a:t>
              </a:r>
              <a:r>
                <a:rPr lang="en-US" altLang="zh-CN" sz="4000" b="1" dirty="0">
                  <a:solidFill>
                    <a:srgbClr val="002060"/>
                  </a:solidFill>
                  <a:latin typeface="微软雅黑" panose="020B0503020204020204" pitchFamily="34" charset="-122"/>
                  <a:ea typeface="微软雅黑" panose="020B0503020204020204" pitchFamily="34" charset="-122"/>
                </a:rPr>
                <a:t>——</a:t>
              </a:r>
              <a:r>
                <a:rPr lang="zh-CN" altLang="en-US" sz="4000" b="1" dirty="0">
                  <a:solidFill>
                    <a:srgbClr val="002060"/>
                  </a:solidFill>
                  <a:latin typeface="微软雅黑" panose="020B0503020204020204" pitchFamily="34" charset="-122"/>
                  <a:ea typeface="微软雅黑" panose="020B0503020204020204" pitchFamily="34" charset="-122"/>
                </a:rPr>
                <a:t>报名参加团队组织的学术故事活动</a:t>
              </a:r>
              <a:endParaRPr lang="en-US" altLang="zh-CN" sz="4000" b="1" dirty="0">
                <a:solidFill>
                  <a:srgbClr val="002060"/>
                </a:solidFill>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359C9746-DDB0-B995-312F-11FAC45FFD83}"/>
                </a:ext>
              </a:extLst>
            </p:cNvPr>
            <p:cNvSpPr/>
            <p:nvPr/>
          </p:nvSpPr>
          <p:spPr>
            <a:xfrm>
              <a:off x="3472417" y="7175520"/>
              <a:ext cx="15035641" cy="814582"/>
            </a:xfrm>
            <a:prstGeom prst="rect">
              <a:avLst/>
            </a:prstGeom>
          </p:spPr>
          <p:txBody>
            <a:bodyPr wrap="square">
              <a:spAutoFit/>
            </a:bodyPr>
            <a:lstStyle/>
            <a:p>
              <a:pPr marL="507978" indent="-507978" defTabSz="1625529">
                <a:lnSpc>
                  <a:spcPct val="130000"/>
                </a:lnSpc>
                <a:spcAft>
                  <a:spcPts val="1067"/>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rPr>
                <a:t>3.</a:t>
              </a:r>
              <a:r>
                <a:rPr lang="zh-CN" altLang="en-US" sz="4000" b="1" dirty="0">
                  <a:solidFill>
                    <a:srgbClr val="002060"/>
                  </a:solidFill>
                  <a:latin typeface="微软雅黑" panose="020B0503020204020204" pitchFamily="34" charset="-122"/>
                  <a:ea typeface="微软雅黑" panose="020B0503020204020204" pitchFamily="34" charset="-122"/>
                </a:rPr>
                <a:t>企业参观</a:t>
              </a:r>
              <a:r>
                <a:rPr lang="en-US" altLang="zh-CN" sz="4000" b="1" dirty="0">
                  <a:solidFill>
                    <a:srgbClr val="002060"/>
                  </a:solidFill>
                  <a:latin typeface="微软雅黑" panose="020B0503020204020204" pitchFamily="34" charset="-122"/>
                  <a:ea typeface="微软雅黑" panose="020B0503020204020204" pitchFamily="34" charset="-122"/>
                </a:rPr>
                <a:t>——</a:t>
              </a:r>
              <a:r>
                <a:rPr lang="zh-CN" altLang="en-US" sz="4000" b="1" dirty="0">
                  <a:solidFill>
                    <a:srgbClr val="002060"/>
                  </a:solidFill>
                  <a:latin typeface="微软雅黑" panose="020B0503020204020204" pitchFamily="34" charset="-122"/>
                  <a:ea typeface="微软雅黑" panose="020B0503020204020204" pitchFamily="34" charset="-122"/>
                </a:rPr>
                <a:t>机械专业统一组织企业</a:t>
              </a:r>
              <a:r>
                <a:rPr lang="zh-CN" altLang="en-US" sz="4000" b="1">
                  <a:solidFill>
                    <a:srgbClr val="002060"/>
                  </a:solidFill>
                  <a:latin typeface="微软雅黑" panose="020B0503020204020204" pitchFamily="34" charset="-122"/>
                  <a:ea typeface="微软雅黑" panose="020B0503020204020204" pitchFamily="34" charset="-122"/>
                </a:rPr>
                <a:t>参观学习 </a:t>
              </a:r>
              <a:endParaRPr lang="en-US" altLang="zh-CN" sz="4000" b="1" dirty="0">
                <a:solidFill>
                  <a:srgbClr val="002060"/>
                </a:solidFill>
                <a:latin typeface="微软雅黑" panose="020B0503020204020204" pitchFamily="34" charset="-122"/>
                <a:ea typeface="微软雅黑" panose="020B0503020204020204" pitchFamily="34" charset="-122"/>
              </a:endParaRPr>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0650E8E-68B4-1C11-8819-412CB2968022}"/>
              </a:ext>
            </a:extLst>
          </p:cNvPr>
          <p:cNvSpPr/>
          <p:nvPr/>
        </p:nvSpPr>
        <p:spPr>
          <a:xfrm>
            <a:off x="438480" y="182540"/>
            <a:ext cx="12401010" cy="814582"/>
          </a:xfrm>
          <a:prstGeom prst="rect">
            <a:avLst/>
          </a:prstGeom>
        </p:spPr>
        <p:txBody>
          <a:bodyPr wrap="square">
            <a:spAutoFit/>
          </a:bodyPr>
          <a:lstStyle/>
          <a:p>
            <a:pPr marL="507978" indent="-507978" defTabSz="1625529">
              <a:lnSpc>
                <a:spcPct val="130000"/>
              </a:lnSpc>
              <a:spcAft>
                <a:spcPts val="1067"/>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rPr>
              <a:t>1.</a:t>
            </a:r>
            <a:r>
              <a:rPr lang="zh-CN" altLang="en-US" sz="4000" b="1" dirty="0">
                <a:solidFill>
                  <a:srgbClr val="002060"/>
                </a:solidFill>
                <a:latin typeface="微软雅黑" panose="020B0503020204020204" pitchFamily="34" charset="-122"/>
                <a:ea typeface="微软雅黑" panose="020B0503020204020204" pitchFamily="34" charset="-122"/>
              </a:rPr>
              <a:t>综述撰写</a:t>
            </a:r>
            <a:r>
              <a:rPr lang="en-US" altLang="zh-CN" sz="4000" b="1" dirty="0">
                <a:solidFill>
                  <a:srgbClr val="002060"/>
                </a:solidFill>
                <a:latin typeface="微软雅黑" panose="020B0503020204020204" pitchFamily="34" charset="-122"/>
                <a:ea typeface="微软雅黑" panose="020B0503020204020204" pitchFamily="34" charset="-122"/>
              </a:rPr>
              <a:t>——</a:t>
            </a:r>
            <a:r>
              <a:rPr lang="zh-CN" altLang="en-US" sz="4000" b="1" dirty="0">
                <a:solidFill>
                  <a:srgbClr val="002060"/>
                </a:solidFill>
                <a:latin typeface="微软雅黑" panose="020B0503020204020204" pitchFamily="34" charset="-122"/>
                <a:ea typeface="微软雅黑" panose="020B0503020204020204" pitchFamily="34" charset="-122"/>
              </a:rPr>
              <a:t>课题相关综述大体框架的思路整理</a:t>
            </a:r>
            <a:endParaRPr lang="en-US" altLang="zh-CN" sz="4000" b="1" dirty="0">
              <a:solidFill>
                <a:srgbClr val="00206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2B91EA1-4D05-49AE-E250-9B180944843B}"/>
              </a:ext>
            </a:extLst>
          </p:cNvPr>
          <p:cNvSpPr txBox="1"/>
          <p:nvPr/>
        </p:nvSpPr>
        <p:spPr>
          <a:xfrm>
            <a:off x="16297837" y="3893002"/>
            <a:ext cx="4267198" cy="4832092"/>
          </a:xfrm>
          <a:prstGeom prst="rect">
            <a:avLst/>
          </a:prstGeom>
          <a:noFill/>
        </p:spPr>
        <p:txBody>
          <a:bodyPr wrap="square">
            <a:spAutoFit/>
          </a:bodyPr>
          <a:lstStyle/>
          <a:p>
            <a:r>
              <a:rPr lang="en-US" altLang="zh-CN" sz="4400" b="1" dirty="0">
                <a:solidFill>
                  <a:srgbClr val="FF0000"/>
                </a:solidFill>
                <a:latin typeface="Novecento wide Bold" panose="00000805000000000000" charset="0"/>
              </a:rPr>
              <a:t>		</a:t>
            </a:r>
            <a:r>
              <a:rPr lang="zh-CN" altLang="en-US" sz="4400" b="1" dirty="0">
                <a:latin typeface="Novecento wide Bold" panose="00000805000000000000" charset="0"/>
              </a:rPr>
              <a:t>查阅并整理了相关文献，对研究课题的综述撰写工作的进行了一个大致的梳理，绘制大纲的思维导图。</a:t>
            </a:r>
          </a:p>
        </p:txBody>
      </p:sp>
      <p:pic>
        <p:nvPicPr>
          <p:cNvPr id="13" name="图片 12">
            <a:extLst>
              <a:ext uri="{FF2B5EF4-FFF2-40B4-BE49-F238E27FC236}">
                <a16:creationId xmlns:a16="http://schemas.microsoft.com/office/drawing/2014/main" id="{AB95DF8E-6213-1FDC-9CA7-E9F17D30C53E}"/>
              </a:ext>
            </a:extLst>
          </p:cNvPr>
          <p:cNvPicPr>
            <a:picLocks noChangeAspect="1"/>
          </p:cNvPicPr>
          <p:nvPr/>
        </p:nvPicPr>
        <p:blipFill>
          <a:blip r:embed="rId4"/>
          <a:stretch>
            <a:fillRect/>
          </a:stretch>
        </p:blipFill>
        <p:spPr>
          <a:xfrm>
            <a:off x="1990971" y="1050909"/>
            <a:ext cx="13266958" cy="10914961"/>
          </a:xfrm>
          <a:prstGeom prst="rect">
            <a:avLst/>
          </a:prstGeom>
        </p:spPr>
      </p:pic>
    </p:spTree>
    <p:custDataLst>
      <p:tags r:id="rId1"/>
    </p:custDataLst>
    <p:extLst>
      <p:ext uri="{BB962C8B-B14F-4D97-AF65-F5344CB8AC3E}">
        <p14:creationId xmlns:p14="http://schemas.microsoft.com/office/powerpoint/2010/main" val="1528242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0650E8E-68B4-1C11-8819-412CB2968022}"/>
              </a:ext>
            </a:extLst>
          </p:cNvPr>
          <p:cNvSpPr/>
          <p:nvPr/>
        </p:nvSpPr>
        <p:spPr>
          <a:xfrm>
            <a:off x="417214" y="501518"/>
            <a:ext cx="13596497" cy="814582"/>
          </a:xfrm>
          <a:prstGeom prst="rect">
            <a:avLst/>
          </a:prstGeom>
        </p:spPr>
        <p:txBody>
          <a:bodyPr wrap="square">
            <a:spAutoFit/>
          </a:bodyPr>
          <a:lstStyle/>
          <a:p>
            <a:pPr marL="507978" indent="-507978" defTabSz="1625529">
              <a:lnSpc>
                <a:spcPct val="130000"/>
              </a:lnSpc>
              <a:spcAft>
                <a:spcPts val="1067"/>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rPr>
              <a:t>2.</a:t>
            </a:r>
            <a:r>
              <a:rPr lang="zh-CN" altLang="en-US" sz="4000" b="1" dirty="0">
                <a:solidFill>
                  <a:srgbClr val="002060"/>
                </a:solidFill>
                <a:latin typeface="微软雅黑" panose="020B0503020204020204" pitchFamily="34" charset="-122"/>
                <a:ea typeface="微软雅黑" panose="020B0503020204020204" pitchFamily="34" charset="-122"/>
              </a:rPr>
              <a:t>学术故事</a:t>
            </a:r>
            <a:r>
              <a:rPr lang="en-US" altLang="zh-CN" sz="4000" b="1" dirty="0">
                <a:solidFill>
                  <a:srgbClr val="002060"/>
                </a:solidFill>
                <a:latin typeface="微软雅黑" panose="020B0503020204020204" pitchFamily="34" charset="-122"/>
                <a:ea typeface="微软雅黑" panose="020B0503020204020204" pitchFamily="34" charset="-122"/>
              </a:rPr>
              <a:t>——</a:t>
            </a:r>
            <a:r>
              <a:rPr lang="zh-CN" altLang="en-US" sz="4000" b="1" dirty="0">
                <a:solidFill>
                  <a:srgbClr val="002060"/>
                </a:solidFill>
                <a:latin typeface="微软雅黑" panose="020B0503020204020204" pitchFamily="34" charset="-122"/>
                <a:ea typeface="微软雅黑" panose="020B0503020204020204" pitchFamily="34" charset="-122"/>
              </a:rPr>
              <a:t>报名参加团队组织的学术故事活动</a:t>
            </a:r>
            <a:endParaRPr lang="en-US" altLang="zh-CN" sz="4000" b="1" dirty="0">
              <a:solidFill>
                <a:srgbClr val="002060"/>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12B91EA1-4D05-49AE-E250-9B180944843B}"/>
              </a:ext>
            </a:extLst>
          </p:cNvPr>
          <p:cNvSpPr txBox="1"/>
          <p:nvPr/>
        </p:nvSpPr>
        <p:spPr>
          <a:xfrm>
            <a:off x="16674353" y="4124835"/>
            <a:ext cx="4389717" cy="4508927"/>
          </a:xfrm>
          <a:prstGeom prst="rect">
            <a:avLst/>
          </a:prstGeom>
          <a:noFill/>
        </p:spPr>
        <p:txBody>
          <a:bodyPr wrap="square">
            <a:spAutoFit/>
          </a:bodyPr>
          <a:lstStyle/>
          <a:p>
            <a:r>
              <a:rPr lang="en-US" altLang="zh-CN" sz="4100" b="1" dirty="0">
                <a:solidFill>
                  <a:srgbClr val="FF0000"/>
                </a:solidFill>
                <a:latin typeface="Novecento wide Bold" panose="00000805000000000000" charset="0"/>
              </a:rPr>
              <a:t>		</a:t>
            </a:r>
            <a:r>
              <a:rPr lang="zh-CN" altLang="en-US" sz="4100" b="1" dirty="0">
                <a:latin typeface="Novecento wide Bold" panose="00000805000000000000" charset="0"/>
              </a:rPr>
              <a:t>报名参加了团队</a:t>
            </a:r>
            <a:r>
              <a:rPr lang="en-US" altLang="zh-CN" sz="4100" b="1" dirty="0">
                <a:latin typeface="Novecento wide Bold" panose="00000805000000000000" charset="0"/>
              </a:rPr>
              <a:t>2023</a:t>
            </a:r>
            <a:r>
              <a:rPr lang="zh-CN" altLang="en-US" sz="4100" b="1" dirty="0">
                <a:latin typeface="Novecento wide Bold" panose="00000805000000000000" charset="0"/>
              </a:rPr>
              <a:t>年学术故事评选活动，提交了报名文档。报名文档主要基于课题现阶段研究工作进行概括</a:t>
            </a:r>
            <a:r>
              <a:rPr lang="zh-CN" altLang="en-US" sz="4100" b="1">
                <a:latin typeface="Novecento wide Bold" panose="00000805000000000000" charset="0"/>
              </a:rPr>
              <a:t>总结。 </a:t>
            </a:r>
            <a:endParaRPr lang="zh-CN" altLang="en-US" sz="4100" b="1" dirty="0">
              <a:latin typeface="Novecento wide Bold" panose="00000805000000000000" charset="0"/>
            </a:endParaRPr>
          </a:p>
        </p:txBody>
      </p:sp>
      <p:sp>
        <p:nvSpPr>
          <p:cNvPr id="6" name="文本框 5">
            <a:extLst>
              <a:ext uri="{FF2B5EF4-FFF2-40B4-BE49-F238E27FC236}">
                <a16:creationId xmlns:a16="http://schemas.microsoft.com/office/drawing/2014/main" id="{01597531-841A-1564-6A5F-865F4C004CFD}"/>
              </a:ext>
            </a:extLst>
          </p:cNvPr>
          <p:cNvSpPr txBox="1"/>
          <p:nvPr/>
        </p:nvSpPr>
        <p:spPr>
          <a:xfrm>
            <a:off x="1039906" y="1653769"/>
            <a:ext cx="15117481" cy="2677656"/>
          </a:xfrm>
          <a:prstGeom prst="rect">
            <a:avLst/>
          </a:prstGeom>
          <a:noFill/>
        </p:spPr>
        <p:txBody>
          <a:bodyPr wrap="square">
            <a:spAutoFit/>
          </a:bodyPr>
          <a:lstStyle/>
          <a:p>
            <a:pPr algn="l"/>
            <a:r>
              <a:rPr lang="zh-CN" altLang="en-US" sz="2400" b="0" i="0" dirty="0">
                <a:solidFill>
                  <a:srgbClr val="31353B"/>
                </a:solidFill>
                <a:effectLst/>
                <a:latin typeface="lucida Grande"/>
              </a:rPr>
              <a:t>各位团队成员：</a:t>
            </a:r>
            <a:endParaRPr lang="zh-CN" altLang="en-US" sz="2400" b="0" i="0" dirty="0">
              <a:solidFill>
                <a:srgbClr val="000000"/>
              </a:solidFill>
              <a:effectLst/>
              <a:latin typeface="lucida Grande"/>
            </a:endParaRPr>
          </a:p>
          <a:p>
            <a:pPr algn="l"/>
            <a:r>
              <a:rPr lang="zh-CN" altLang="en-US" sz="2400" b="0" i="0" dirty="0">
                <a:solidFill>
                  <a:srgbClr val="000000"/>
                </a:solidFill>
                <a:effectLst/>
                <a:latin typeface="lucida Grande"/>
              </a:rPr>
              <a:t>       大家好！</a:t>
            </a:r>
            <a:r>
              <a:rPr lang="en-US" altLang="zh-CN" sz="2400" b="0" i="0" dirty="0">
                <a:solidFill>
                  <a:srgbClr val="000000"/>
                </a:solidFill>
                <a:effectLst/>
                <a:latin typeface="lucida Grande"/>
              </a:rPr>
              <a:t>2023</a:t>
            </a:r>
            <a:r>
              <a:rPr lang="zh-CN" altLang="en-US" sz="2400" b="0" i="0" dirty="0">
                <a:solidFill>
                  <a:srgbClr val="000000"/>
                </a:solidFill>
                <a:effectLst/>
                <a:latin typeface="lucida Grande"/>
              </a:rPr>
              <a:t>年</a:t>
            </a:r>
            <a:r>
              <a:rPr lang="en-US" altLang="zh-CN" sz="2400" b="0" i="0" dirty="0">
                <a:solidFill>
                  <a:srgbClr val="000000"/>
                </a:solidFill>
                <a:effectLst/>
                <a:latin typeface="lucida Grande"/>
              </a:rPr>
              <a:t>IBE</a:t>
            </a:r>
            <a:r>
              <a:rPr lang="zh-CN" altLang="en-US" sz="2400" b="0" i="0" dirty="0">
                <a:solidFill>
                  <a:srgbClr val="000000"/>
                </a:solidFill>
                <a:effectLst/>
                <a:latin typeface="lucida Grande"/>
              </a:rPr>
              <a:t>团队的“”学术故事”评选活动即将开展，请各位有意向参加同学积极报名。报名同时需要准备一份文字版的学术故事，包含</a:t>
            </a:r>
            <a:r>
              <a:rPr lang="zh-CN" altLang="en-US" sz="2400" b="1" i="0" dirty="0">
                <a:solidFill>
                  <a:srgbClr val="FF0000"/>
                </a:solidFill>
                <a:effectLst/>
                <a:latin typeface="lucida Grande"/>
              </a:rPr>
              <a:t>研究背景、主要内容、创新点、学术成果</a:t>
            </a:r>
            <a:r>
              <a:rPr lang="zh-CN" altLang="en-US" sz="2400" b="0" i="0" dirty="0">
                <a:solidFill>
                  <a:srgbClr val="000000"/>
                </a:solidFill>
                <a:effectLst/>
                <a:latin typeface="lucida Grande"/>
              </a:rPr>
              <a:t>等主要部分（不超过</a:t>
            </a:r>
            <a:r>
              <a:rPr lang="en-US" altLang="zh-CN" sz="2400" b="0" i="0" dirty="0">
                <a:solidFill>
                  <a:srgbClr val="000000"/>
                </a:solidFill>
                <a:effectLst/>
                <a:latin typeface="lucida Grande"/>
              </a:rPr>
              <a:t>1000</a:t>
            </a:r>
            <a:r>
              <a:rPr lang="zh-CN" altLang="en-US" sz="2400" b="0" i="0" dirty="0">
                <a:solidFill>
                  <a:srgbClr val="000000"/>
                </a:solidFill>
                <a:effectLst/>
                <a:latin typeface="lucida Grande"/>
              </a:rPr>
              <a:t>字），请于</a:t>
            </a:r>
            <a:r>
              <a:rPr lang="en-US" altLang="zh-CN" sz="2400" b="0" i="0" dirty="0">
                <a:solidFill>
                  <a:srgbClr val="000000"/>
                </a:solidFill>
                <a:effectLst/>
                <a:latin typeface="lucida Grande"/>
              </a:rPr>
              <a:t>01</a:t>
            </a:r>
            <a:r>
              <a:rPr lang="zh-CN" altLang="en-US" sz="2400" b="0" i="0" dirty="0">
                <a:solidFill>
                  <a:srgbClr val="000000"/>
                </a:solidFill>
                <a:effectLst/>
                <a:latin typeface="lucida Grande"/>
              </a:rPr>
              <a:t>月</a:t>
            </a:r>
            <a:r>
              <a:rPr lang="en-US" altLang="zh-CN" sz="2400" b="0" i="0" dirty="0">
                <a:solidFill>
                  <a:srgbClr val="000000"/>
                </a:solidFill>
                <a:effectLst/>
                <a:latin typeface="lucida Grande"/>
              </a:rPr>
              <a:t>07</a:t>
            </a:r>
            <a:r>
              <a:rPr lang="zh-CN" altLang="en-US" sz="2400" b="0" i="0" dirty="0">
                <a:solidFill>
                  <a:srgbClr val="000000"/>
                </a:solidFill>
                <a:effectLst/>
                <a:latin typeface="lucida Grande"/>
              </a:rPr>
              <a:t>日</a:t>
            </a:r>
            <a:r>
              <a:rPr lang="en-US" altLang="zh-CN" sz="2400" b="0" i="0" dirty="0">
                <a:solidFill>
                  <a:srgbClr val="000000"/>
                </a:solidFill>
                <a:effectLst/>
                <a:latin typeface="lucida Grande"/>
              </a:rPr>
              <a:t>20:00</a:t>
            </a:r>
            <a:r>
              <a:rPr lang="zh-CN" altLang="en-US" sz="2400" b="0" i="0" dirty="0">
                <a:solidFill>
                  <a:srgbClr val="000000"/>
                </a:solidFill>
                <a:effectLst/>
                <a:latin typeface="lucida Grande"/>
              </a:rPr>
              <a:t>之前发到我的邮箱（</a:t>
            </a:r>
            <a:r>
              <a:rPr lang="en-US" altLang="zh-CN" sz="2400" b="0" i="0" u="sng" dirty="0">
                <a:solidFill>
                  <a:srgbClr val="1E5494"/>
                </a:solidFill>
                <a:effectLst/>
                <a:latin typeface="lucida Grande"/>
                <a:hlinkClick r:id="rId4"/>
              </a:rPr>
              <a:t>yixianwang@zju.edu.cn</a:t>
            </a:r>
            <a:r>
              <a:rPr lang="zh-CN" altLang="en-US" sz="2400" b="0" i="0" dirty="0">
                <a:solidFill>
                  <a:srgbClr val="000000"/>
                </a:solidFill>
                <a:effectLst/>
                <a:latin typeface="lucida Grande"/>
              </a:rPr>
              <a:t>），谢谢！</a:t>
            </a:r>
          </a:p>
          <a:p>
            <a:pPr algn="l"/>
            <a:r>
              <a:rPr lang="zh-CN" altLang="en-US" sz="2400" b="0" i="0" dirty="0">
                <a:solidFill>
                  <a:srgbClr val="000000"/>
                </a:solidFill>
                <a:effectLst/>
                <a:latin typeface="lucida Grande"/>
              </a:rPr>
              <a:t>       具体评选过程和奖励规则请各位查看附件</a:t>
            </a:r>
            <a:r>
              <a:rPr lang="en-US" altLang="zh-CN" sz="2400" b="0" i="0" dirty="0">
                <a:solidFill>
                  <a:srgbClr val="000000"/>
                </a:solidFill>
                <a:effectLst/>
                <a:latin typeface="lucida Grande"/>
              </a:rPr>
              <a:t>IBE</a:t>
            </a:r>
            <a:r>
              <a:rPr lang="zh-CN" altLang="en-US" sz="2400" b="0" i="0" dirty="0">
                <a:solidFill>
                  <a:srgbClr val="000000"/>
                </a:solidFill>
                <a:effectLst/>
                <a:latin typeface="lucida Grande"/>
              </a:rPr>
              <a:t>团队研究生</a:t>
            </a:r>
            <a:r>
              <a:rPr lang="en-US" altLang="zh-CN" sz="2400" b="0" i="0" dirty="0">
                <a:solidFill>
                  <a:srgbClr val="000000"/>
                </a:solidFill>
                <a:effectLst/>
                <a:latin typeface="lucida Grande"/>
              </a:rPr>
              <a:t>/</a:t>
            </a:r>
            <a:r>
              <a:rPr lang="zh-CN" altLang="en-US" sz="2400" b="0" i="0" dirty="0">
                <a:solidFill>
                  <a:srgbClr val="000000"/>
                </a:solidFill>
                <a:effectLst/>
                <a:latin typeface="lucida Grande"/>
              </a:rPr>
              <a:t>博士后科研奖励规定。（注：奖励规定中国际顶级期刊论文为</a:t>
            </a:r>
            <a:r>
              <a:rPr lang="en-US" altLang="zh-CN" sz="2400" b="0" i="0" dirty="0">
                <a:solidFill>
                  <a:srgbClr val="000000"/>
                </a:solidFill>
                <a:effectLst/>
                <a:latin typeface="lucida Grande"/>
              </a:rPr>
              <a:t>CNS</a:t>
            </a:r>
            <a:r>
              <a:rPr lang="zh-CN" altLang="en-US" sz="2400" b="0" i="0" dirty="0">
                <a:solidFill>
                  <a:srgbClr val="000000"/>
                </a:solidFill>
                <a:effectLst/>
                <a:latin typeface="lucida Grande"/>
              </a:rPr>
              <a:t>主刊论文；国际重要科技期刊论文为</a:t>
            </a:r>
            <a:r>
              <a:rPr lang="en-US" altLang="zh-CN" sz="2400" b="0" i="0" dirty="0">
                <a:solidFill>
                  <a:srgbClr val="000000"/>
                </a:solidFill>
                <a:effectLst/>
                <a:latin typeface="lucida Grande"/>
              </a:rPr>
              <a:t>IF5≥10</a:t>
            </a:r>
            <a:r>
              <a:rPr lang="zh-CN" altLang="en-US" sz="2400" b="0" i="0" dirty="0">
                <a:solidFill>
                  <a:srgbClr val="000000"/>
                </a:solidFill>
                <a:effectLst/>
                <a:latin typeface="lucida Grande"/>
              </a:rPr>
              <a:t>、</a:t>
            </a:r>
            <a:r>
              <a:rPr lang="en-US" altLang="zh-CN" sz="2400" b="0" i="0" dirty="0">
                <a:solidFill>
                  <a:srgbClr val="000000"/>
                </a:solidFill>
                <a:effectLst/>
                <a:latin typeface="lucida Grande"/>
              </a:rPr>
              <a:t>CNS</a:t>
            </a:r>
            <a:r>
              <a:rPr lang="zh-CN" altLang="en-US" sz="2400" b="0" i="0" dirty="0">
                <a:solidFill>
                  <a:srgbClr val="000000"/>
                </a:solidFill>
                <a:effectLst/>
                <a:latin typeface="lucida Grande"/>
              </a:rPr>
              <a:t>子刊、</a:t>
            </a:r>
            <a:r>
              <a:rPr lang="en-US" altLang="zh-CN" sz="2400" b="0" i="0" dirty="0">
                <a:solidFill>
                  <a:srgbClr val="000000"/>
                </a:solidFill>
                <a:effectLst/>
                <a:latin typeface="lucida Grande"/>
              </a:rPr>
              <a:t>PNAS</a:t>
            </a:r>
            <a:r>
              <a:rPr lang="zh-CN" altLang="en-US" sz="2400" b="0" i="0" dirty="0">
                <a:solidFill>
                  <a:srgbClr val="000000"/>
                </a:solidFill>
                <a:effectLst/>
                <a:latin typeface="lucida Grande"/>
              </a:rPr>
              <a:t>等；授权</a:t>
            </a:r>
            <a:r>
              <a:rPr lang="en-US" altLang="zh-CN" sz="2400" b="0" i="0" dirty="0">
                <a:solidFill>
                  <a:srgbClr val="000000"/>
                </a:solidFill>
                <a:effectLst/>
                <a:latin typeface="lucida Grande"/>
              </a:rPr>
              <a:t>PCT</a:t>
            </a:r>
            <a:r>
              <a:rPr lang="zh-CN" altLang="en-US" sz="2400" b="0" i="0" dirty="0">
                <a:solidFill>
                  <a:srgbClr val="000000"/>
                </a:solidFill>
                <a:effectLst/>
                <a:latin typeface="lucida Grande"/>
              </a:rPr>
              <a:t>发明专利仅包含研究生翻译这一类。）</a:t>
            </a:r>
            <a:endParaRPr lang="zh-CN" altLang="en-US" dirty="0"/>
          </a:p>
        </p:txBody>
      </p:sp>
      <p:sp>
        <p:nvSpPr>
          <p:cNvPr id="10" name="文本框 9">
            <a:extLst>
              <a:ext uri="{FF2B5EF4-FFF2-40B4-BE49-F238E27FC236}">
                <a16:creationId xmlns:a16="http://schemas.microsoft.com/office/drawing/2014/main" id="{2A74ADB2-2810-4110-7E5E-7D9A5D529832}"/>
              </a:ext>
            </a:extLst>
          </p:cNvPr>
          <p:cNvSpPr txBox="1"/>
          <p:nvPr/>
        </p:nvSpPr>
        <p:spPr>
          <a:xfrm>
            <a:off x="1039906" y="4650167"/>
            <a:ext cx="14777935" cy="6986528"/>
          </a:xfrm>
          <a:prstGeom prst="rect">
            <a:avLst/>
          </a:prstGeom>
          <a:noFill/>
        </p:spPr>
        <p:txBody>
          <a:bodyPr wrap="square">
            <a:spAutoFit/>
          </a:bodyPr>
          <a:lstStyle/>
          <a:p>
            <a:r>
              <a:rPr lang="zh-CN" altLang="en-US" sz="2800" b="1" dirty="0">
                <a:solidFill>
                  <a:srgbClr val="FF0000"/>
                </a:solidFill>
              </a:rPr>
              <a:t>研究背景：</a:t>
            </a:r>
            <a:r>
              <a:rPr lang="zh-CN" altLang="en-US" sz="2800" dirty="0"/>
              <a:t>我国是乳制品消费大国，但每年因奶牛隐性乳房炎造成的经济 损失约达 </a:t>
            </a:r>
            <a:r>
              <a:rPr lang="en-US" altLang="zh-CN" sz="2800" dirty="0"/>
              <a:t>1.35 </a:t>
            </a:r>
            <a:r>
              <a:rPr lang="zh-CN" altLang="en-US" sz="2800" dirty="0"/>
              <a:t>亿元，大型奶牛场奶牛乳房炎的临床发病率每月可高达 </a:t>
            </a:r>
            <a:r>
              <a:rPr lang="en-US" altLang="zh-CN" sz="2800" dirty="0"/>
              <a:t>3.3%</a:t>
            </a:r>
            <a:r>
              <a:rPr lang="zh-CN" altLang="en-US" sz="2800" dirty="0"/>
              <a:t>，每 年因乳房炎造成的经济总损失超过 </a:t>
            </a:r>
            <a:r>
              <a:rPr lang="en-US" altLang="zh-CN" sz="2800" dirty="0"/>
              <a:t>6 </a:t>
            </a:r>
            <a:r>
              <a:rPr lang="zh-CN" altLang="en-US" sz="2800" dirty="0"/>
              <a:t>亿元。</a:t>
            </a:r>
            <a:endParaRPr lang="en-US" altLang="zh-CN" sz="2800" dirty="0"/>
          </a:p>
          <a:p>
            <a:endParaRPr lang="en-US" altLang="zh-CN" sz="2800" dirty="0"/>
          </a:p>
          <a:p>
            <a:r>
              <a:rPr lang="zh-CN" altLang="en-US" sz="2800" b="1" dirty="0">
                <a:solidFill>
                  <a:srgbClr val="FF0000"/>
                </a:solidFill>
              </a:rPr>
              <a:t>研究内容：</a:t>
            </a:r>
            <a:r>
              <a:rPr lang="zh-CN" altLang="en-US" sz="2800" dirty="0"/>
              <a:t>生鲜乳中的体细胞数（</a:t>
            </a:r>
            <a:r>
              <a:rPr lang="en-US" altLang="zh-CN" sz="2800" dirty="0"/>
              <a:t>Somatic Cell Count</a:t>
            </a:r>
            <a:r>
              <a:rPr lang="zh-CN" altLang="en-US" sz="2800" dirty="0"/>
              <a:t>，</a:t>
            </a:r>
            <a:r>
              <a:rPr lang="en-US" altLang="zh-CN" sz="2800" dirty="0"/>
              <a:t>SCC</a:t>
            </a:r>
            <a:r>
              <a:rPr lang="zh-CN" altLang="en-US" sz="2800" dirty="0"/>
              <a:t>）是反映生鲜乳 品质与奶牛健康状况（尤其是隐性乳腺炎）的关键指标。本研究基于生牛乳中 体细胞内 </a:t>
            </a:r>
            <a:r>
              <a:rPr lang="en-US" altLang="zh-CN" sz="2800" dirty="0"/>
              <a:t>ATP </a:t>
            </a:r>
            <a:r>
              <a:rPr lang="zh-CN" altLang="en-US" sz="2800" dirty="0"/>
              <a:t>参与的荧光素酶催化发光反应原理，研制一款便携式体细胞检测 仪，用于体细胞的现场即时分析，快速鉴别生牛乳品质。采用高通量 的离心式微流控芯片（</a:t>
            </a:r>
            <a:r>
              <a:rPr lang="en-US" altLang="zh-CN" sz="2800" dirty="0"/>
              <a:t>Centrifugal Microfluidic Chip, CMC</a:t>
            </a:r>
            <a:r>
              <a:rPr lang="zh-CN" altLang="en-US" sz="2800" dirty="0"/>
              <a:t>）控制生牛乳样品与 反应底物自动混合、孵育，反应产生的光子由高灵敏度的光电倍增管（</a:t>
            </a:r>
            <a:r>
              <a:rPr lang="en-US" altLang="zh-CN" sz="2800" dirty="0"/>
              <a:t>Photo Multiplier Tube, PMT</a:t>
            </a:r>
            <a:r>
              <a:rPr lang="zh-CN" altLang="en-US" sz="2800" dirty="0"/>
              <a:t>）进行捕获并输出反馈电压。利用微控制单元（</a:t>
            </a:r>
            <a:r>
              <a:rPr lang="en-US" altLang="zh-CN" sz="2800" dirty="0"/>
              <a:t>Micro Controller Unit, MCU</a:t>
            </a:r>
            <a:r>
              <a:rPr lang="zh-CN" altLang="en-US" sz="2800" dirty="0"/>
              <a:t>）的模数转换器（</a:t>
            </a:r>
            <a:r>
              <a:rPr lang="en-US" altLang="zh-CN" sz="2800" dirty="0"/>
              <a:t>Analog-to-digital Converter, ADC</a:t>
            </a:r>
            <a:r>
              <a:rPr lang="zh-CN" altLang="en-US" sz="2800" dirty="0"/>
              <a:t>）采集 此电压，根据标准曲线计算样品中体细胞的浓度，测量结果可通过无线传输模 块发送至计算机或上传到云端数据库。 </a:t>
            </a:r>
            <a:endParaRPr lang="en-US" altLang="zh-CN" sz="2800" dirty="0"/>
          </a:p>
          <a:p>
            <a:endParaRPr lang="en-US" altLang="zh-CN" sz="2800" dirty="0"/>
          </a:p>
          <a:p>
            <a:r>
              <a:rPr lang="zh-CN" altLang="en-US" sz="2800" b="1" dirty="0">
                <a:solidFill>
                  <a:srgbClr val="FF0000"/>
                </a:solidFill>
              </a:rPr>
              <a:t>创新点：</a:t>
            </a:r>
            <a:r>
              <a:rPr lang="zh-CN" altLang="en-US" sz="2800" dirty="0"/>
              <a:t>相较于传统的检测方法需要复杂的检测流程和专业人员的技术支持，本研究拟研发的设备可以实现对生鲜乳体细胞的集成检测，具有操作简单、便携性好等特点，对未来牧场的奶牛健康管理和乳腺炎风险监测领域提供了一定的参考价值。 </a:t>
            </a:r>
          </a:p>
        </p:txBody>
      </p:sp>
    </p:spTree>
    <p:custDataLst>
      <p:tags r:id="rId1"/>
    </p:custDataLst>
    <p:extLst>
      <p:ext uri="{BB962C8B-B14F-4D97-AF65-F5344CB8AC3E}">
        <p14:creationId xmlns:p14="http://schemas.microsoft.com/office/powerpoint/2010/main" val="3994449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50650E8E-68B4-1C11-8819-412CB2968022}"/>
              </a:ext>
            </a:extLst>
          </p:cNvPr>
          <p:cNvSpPr/>
          <p:nvPr/>
        </p:nvSpPr>
        <p:spPr>
          <a:xfrm>
            <a:off x="417215" y="314717"/>
            <a:ext cx="12401010" cy="814582"/>
          </a:xfrm>
          <a:prstGeom prst="rect">
            <a:avLst/>
          </a:prstGeom>
        </p:spPr>
        <p:txBody>
          <a:bodyPr wrap="square">
            <a:spAutoFit/>
          </a:bodyPr>
          <a:lstStyle/>
          <a:p>
            <a:pPr marL="507978" indent="-507978" defTabSz="1625529">
              <a:lnSpc>
                <a:spcPct val="130000"/>
              </a:lnSpc>
              <a:spcAft>
                <a:spcPts val="1067"/>
              </a:spcAft>
              <a:buFont typeface="Wingdings" panose="05000000000000000000" pitchFamily="2" charset="2"/>
              <a:buChar char="Ø"/>
            </a:pPr>
            <a:r>
              <a:rPr lang="en-US" altLang="zh-CN" sz="4000" b="1" dirty="0">
                <a:solidFill>
                  <a:srgbClr val="002060"/>
                </a:solidFill>
                <a:latin typeface="微软雅黑" panose="020B0503020204020204" pitchFamily="34" charset="-122"/>
                <a:ea typeface="微软雅黑" panose="020B0503020204020204" pitchFamily="34" charset="-122"/>
              </a:rPr>
              <a:t>3.</a:t>
            </a:r>
            <a:r>
              <a:rPr lang="zh-CN" altLang="en-US" sz="4000" b="1" dirty="0">
                <a:solidFill>
                  <a:srgbClr val="002060"/>
                </a:solidFill>
                <a:latin typeface="微软雅黑" panose="020B0503020204020204" pitchFamily="34" charset="-122"/>
                <a:ea typeface="微软雅黑" panose="020B0503020204020204" pitchFamily="34" charset="-122"/>
              </a:rPr>
              <a:t>企业参观</a:t>
            </a:r>
            <a:r>
              <a:rPr lang="en-US" altLang="zh-CN" sz="4000" b="1" dirty="0">
                <a:solidFill>
                  <a:srgbClr val="002060"/>
                </a:solidFill>
                <a:latin typeface="微软雅黑" panose="020B0503020204020204" pitchFamily="34" charset="-122"/>
                <a:ea typeface="微软雅黑" panose="020B0503020204020204" pitchFamily="34" charset="-122"/>
              </a:rPr>
              <a:t>——</a:t>
            </a:r>
            <a:r>
              <a:rPr lang="zh-CN" altLang="en-US" sz="4000" b="1" dirty="0">
                <a:solidFill>
                  <a:srgbClr val="002060"/>
                </a:solidFill>
                <a:latin typeface="微软雅黑" panose="020B0503020204020204" pitchFamily="34" charset="-122"/>
                <a:ea typeface="微软雅黑" panose="020B0503020204020204" pitchFamily="34" charset="-122"/>
              </a:rPr>
              <a:t>机械专业统一组织企业参观学习</a:t>
            </a:r>
            <a:endParaRPr lang="en-US" altLang="zh-CN" sz="4000" b="1" dirty="0">
              <a:solidFill>
                <a:srgbClr val="00206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656ECDB-8748-DAC5-B2EB-50D44A3319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9676" y="1425394"/>
            <a:ext cx="6684770" cy="5013578"/>
          </a:xfrm>
          <a:prstGeom prst="rect">
            <a:avLst/>
          </a:prstGeom>
        </p:spPr>
      </p:pic>
      <p:pic>
        <p:nvPicPr>
          <p:cNvPr id="3" name="图片 2">
            <a:extLst>
              <a:ext uri="{FF2B5EF4-FFF2-40B4-BE49-F238E27FC236}">
                <a16:creationId xmlns:a16="http://schemas.microsoft.com/office/drawing/2014/main" id="{237A668B-BA7A-E855-BCE1-55F2964FC8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37826" y="1425394"/>
            <a:ext cx="6684770" cy="5013578"/>
          </a:xfrm>
          <a:prstGeom prst="rect">
            <a:avLst/>
          </a:prstGeom>
        </p:spPr>
      </p:pic>
      <p:pic>
        <p:nvPicPr>
          <p:cNvPr id="4" name="图片 3">
            <a:extLst>
              <a:ext uri="{FF2B5EF4-FFF2-40B4-BE49-F238E27FC236}">
                <a16:creationId xmlns:a16="http://schemas.microsoft.com/office/drawing/2014/main" id="{CB238CE8-8E22-B848-7EB3-361E55D7B8C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29676" y="6747033"/>
            <a:ext cx="6684770" cy="5013578"/>
          </a:xfrm>
          <a:prstGeom prst="rect">
            <a:avLst/>
          </a:prstGeom>
        </p:spPr>
      </p:pic>
      <p:pic>
        <p:nvPicPr>
          <p:cNvPr id="5" name="图片 4">
            <a:extLst>
              <a:ext uri="{FF2B5EF4-FFF2-40B4-BE49-F238E27FC236}">
                <a16:creationId xmlns:a16="http://schemas.microsoft.com/office/drawing/2014/main" id="{C65018ED-CF28-A422-A4E8-8CAF9766E5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37827" y="6747033"/>
            <a:ext cx="6684770" cy="5013578"/>
          </a:xfrm>
          <a:prstGeom prst="rect">
            <a:avLst/>
          </a:prstGeom>
        </p:spPr>
      </p:pic>
      <p:sp>
        <p:nvSpPr>
          <p:cNvPr id="6" name="文本框 5">
            <a:extLst>
              <a:ext uri="{FF2B5EF4-FFF2-40B4-BE49-F238E27FC236}">
                <a16:creationId xmlns:a16="http://schemas.microsoft.com/office/drawing/2014/main" id="{FE3AD15C-6299-647F-244F-9BF624AE6CD5}"/>
              </a:ext>
            </a:extLst>
          </p:cNvPr>
          <p:cNvSpPr txBox="1"/>
          <p:nvPr/>
        </p:nvSpPr>
        <p:spPr>
          <a:xfrm>
            <a:off x="16297834" y="4492569"/>
            <a:ext cx="4607859" cy="4508927"/>
          </a:xfrm>
          <a:prstGeom prst="rect">
            <a:avLst/>
          </a:prstGeom>
          <a:noFill/>
        </p:spPr>
        <p:txBody>
          <a:bodyPr wrap="square">
            <a:spAutoFit/>
          </a:bodyPr>
          <a:lstStyle/>
          <a:p>
            <a:r>
              <a:rPr lang="en-US" altLang="zh-CN" sz="4100" b="1" dirty="0">
                <a:solidFill>
                  <a:srgbClr val="FF0000"/>
                </a:solidFill>
                <a:latin typeface="Novecento wide Bold" panose="00000805000000000000" charset="0"/>
              </a:rPr>
              <a:t>		</a:t>
            </a:r>
            <a:r>
              <a:rPr lang="zh-CN" altLang="en-US" sz="4100" b="1" dirty="0">
                <a:latin typeface="Novecento wide Bold" panose="00000805000000000000" charset="0"/>
              </a:rPr>
              <a:t>机械专业统一组织企业参观学习。前往海康威视参观企业并了解核心技术产品，聆听讲座学习了数字图像处理相关知识。</a:t>
            </a:r>
          </a:p>
        </p:txBody>
      </p:sp>
    </p:spTree>
    <p:custDataLst>
      <p:tags r:id="rId1"/>
    </p:custDataLst>
    <p:extLst>
      <p:ext uri="{BB962C8B-B14F-4D97-AF65-F5344CB8AC3E}">
        <p14:creationId xmlns:p14="http://schemas.microsoft.com/office/powerpoint/2010/main" val="14869190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preset"/>
  <p:tag name="KSO_WM_TEMPLATE_INDEX" val="11"/>
  <p:tag name="KSO_WM_TAG_VERSION" val="1.0"/>
  <p:tag name="KSO_WM_SLIDE_ID" val="256"/>
  <p:tag name="KSO_WM_SLIDE_INDEX" val="1"/>
  <p:tag name="KSO_WM_SLIDE_ITEM_CNT" val="2"/>
  <p:tag name="KSO_WM_SLIDE_LAYOUT" val="a_b"/>
  <p:tag name="KSO_WM_SLIDE_LAYOUT_CNT" val="1_1"/>
  <p:tag name="KSO_WM_SLIDE_TYPE" val="title"/>
  <p:tag name="KSO_WM_BEAUTIFY_FLAG" val="#wm#"/>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5852</TotalTime>
  <Words>626</Words>
  <Application>Microsoft Office PowerPoint</Application>
  <PresentationFormat>自定义</PresentationFormat>
  <Paragraphs>21</Paragraphs>
  <Slides>4</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lucida Grande</vt:lpstr>
      <vt:lpstr>Novecento wide Bold</vt:lpstr>
      <vt:lpstr>等线</vt:lpstr>
      <vt:lpstr>等线 Light</vt:lpstr>
      <vt:lpstr>微软雅黑</vt:lpstr>
      <vt:lpstr>Arial</vt:lpstr>
      <vt:lpstr>Wingdings</vt:lpstr>
      <vt:lpstr>1_Office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xianbao</dc:creator>
  <cp:lastModifiedBy>驰 高</cp:lastModifiedBy>
  <cp:revision>281</cp:revision>
  <dcterms:created xsi:type="dcterms:W3CDTF">2023-04-03T11:52:38Z</dcterms:created>
  <dcterms:modified xsi:type="dcterms:W3CDTF">2024-01-12T00:13:32Z</dcterms:modified>
</cp:coreProperties>
</file>