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8" r:id="rId3"/>
    <p:sldId id="299" r:id="rId4"/>
    <p:sldId id="294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 snapToGrid="0">
      <p:cViewPr varScale="1">
        <p:scale>
          <a:sx n="42" d="100"/>
          <a:sy n="42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6FB58-42D3-4A47-9522-4FF4CE0C1EB1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8DBE78DF-709B-44EA-A8FA-0F07217A4A21}">
      <dgm:prSet phldrT="[文本]" custT="1"/>
      <dgm:spPr/>
      <dgm:t>
        <a:bodyPr/>
        <a:lstStyle/>
        <a:p>
          <a:r>
            <a:rPr lang="zh-CN" altLang="en-US" sz="4000" b="1" dirty="0">
              <a:solidFill>
                <a:schemeClr val="tx1"/>
              </a:solidFill>
            </a:rPr>
            <a:t>准备材料</a:t>
          </a:r>
        </a:p>
      </dgm:t>
    </dgm:pt>
    <dgm:pt modelId="{C0A5BB06-6DD2-46FD-AF2E-CB8D8AD0C6EB}" type="parTrans" cxnId="{0995A3A6-50C2-4E4F-BED1-A4C99ED7531C}">
      <dgm:prSet/>
      <dgm:spPr/>
      <dgm:t>
        <a:bodyPr/>
        <a:lstStyle/>
        <a:p>
          <a:endParaRPr lang="zh-CN" altLang="en-US"/>
        </a:p>
      </dgm:t>
    </dgm:pt>
    <dgm:pt modelId="{328C38F9-5034-47E0-A582-993CB68B42FA}" type="sibTrans" cxnId="{0995A3A6-50C2-4E4F-BED1-A4C99ED7531C}">
      <dgm:prSet/>
      <dgm:spPr/>
      <dgm:t>
        <a:bodyPr/>
        <a:lstStyle/>
        <a:p>
          <a:endParaRPr lang="zh-CN" altLang="en-US"/>
        </a:p>
      </dgm:t>
    </dgm:pt>
    <dgm:pt modelId="{8A78447B-EE43-4810-BCE8-3DE76BD07A60}">
      <dgm:prSet phldrT="[文本]" custT="1"/>
      <dgm:spPr/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提交申请表</a:t>
          </a:r>
        </a:p>
      </dgm:t>
    </dgm:pt>
    <dgm:pt modelId="{5FDEF237-3FF0-423A-B0B0-193E24499E55}" type="parTrans" cxnId="{CE37C6AE-C7FD-450D-8FBE-1888A09C01D4}">
      <dgm:prSet/>
      <dgm:spPr/>
      <dgm:t>
        <a:bodyPr/>
        <a:lstStyle/>
        <a:p>
          <a:endParaRPr lang="zh-CN" altLang="en-US"/>
        </a:p>
      </dgm:t>
    </dgm:pt>
    <dgm:pt modelId="{97D329C2-C1D7-462D-9336-5494C0F7734D}" type="sibTrans" cxnId="{CE37C6AE-C7FD-450D-8FBE-1888A09C01D4}">
      <dgm:prSet/>
      <dgm:spPr/>
      <dgm:t>
        <a:bodyPr/>
        <a:lstStyle/>
        <a:p>
          <a:endParaRPr lang="zh-CN" altLang="en-US"/>
        </a:p>
      </dgm:t>
    </dgm:pt>
    <dgm:pt modelId="{CF8DD51D-A9A8-4159-B48A-86FAF087E824}">
      <dgm:prSet phldrT="[文本]" custT="1"/>
      <dgm:spPr/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初审及公示</a:t>
          </a:r>
        </a:p>
      </dgm:t>
    </dgm:pt>
    <dgm:pt modelId="{AE504AF4-1540-4276-9798-BB52191FA621}" type="parTrans" cxnId="{B8090680-9C07-4235-B17F-38B779CE721D}">
      <dgm:prSet/>
      <dgm:spPr/>
      <dgm:t>
        <a:bodyPr/>
        <a:lstStyle/>
        <a:p>
          <a:endParaRPr lang="zh-CN" altLang="en-US"/>
        </a:p>
      </dgm:t>
    </dgm:pt>
    <dgm:pt modelId="{A21011C3-8883-47D0-992F-8028C1EC6249}" type="sibTrans" cxnId="{B8090680-9C07-4235-B17F-38B779CE721D}">
      <dgm:prSet/>
      <dgm:spPr/>
      <dgm:t>
        <a:bodyPr/>
        <a:lstStyle/>
        <a:p>
          <a:endParaRPr lang="zh-CN" altLang="en-US"/>
        </a:p>
      </dgm:t>
    </dgm:pt>
    <dgm:pt modelId="{BDF21376-33D4-46C7-896A-F4B5B3FC82D1}">
      <dgm:prSet phldrT="[文本]" custT="1"/>
      <dgm:spPr/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详细审查</a:t>
          </a:r>
        </a:p>
      </dgm:t>
    </dgm:pt>
    <dgm:pt modelId="{05617BEE-285E-4412-85E7-70196360D49A}" type="parTrans" cxnId="{2E6F910A-A5BC-4AB5-9987-F9F2DCBA4948}">
      <dgm:prSet/>
      <dgm:spPr/>
      <dgm:t>
        <a:bodyPr/>
        <a:lstStyle/>
        <a:p>
          <a:endParaRPr lang="zh-CN" altLang="en-US"/>
        </a:p>
      </dgm:t>
    </dgm:pt>
    <dgm:pt modelId="{8A660A17-8594-4292-A691-3CDF7E198618}" type="sibTrans" cxnId="{2E6F910A-A5BC-4AB5-9987-F9F2DCBA4948}">
      <dgm:prSet/>
      <dgm:spPr/>
      <dgm:t>
        <a:bodyPr/>
        <a:lstStyle/>
        <a:p>
          <a:endParaRPr lang="zh-CN" altLang="en-US"/>
        </a:p>
      </dgm:t>
    </dgm:pt>
    <dgm:pt modelId="{F1BF5C51-B443-4AB5-A0E6-897C5AA047DF}">
      <dgm:prSet phldrT="[文本]" custT="1"/>
      <dgm:spPr/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颁发证书</a:t>
          </a:r>
        </a:p>
      </dgm:t>
    </dgm:pt>
    <dgm:pt modelId="{15F98B47-A45D-4AF7-9B49-25B9095D063F}" type="parTrans" cxnId="{173A82C3-1048-4B94-8FBD-1B02A94EAF4A}">
      <dgm:prSet/>
      <dgm:spPr/>
      <dgm:t>
        <a:bodyPr/>
        <a:lstStyle/>
        <a:p>
          <a:endParaRPr lang="zh-CN" altLang="en-US"/>
        </a:p>
      </dgm:t>
    </dgm:pt>
    <dgm:pt modelId="{5487CB76-9A49-4A9A-A303-2E661AE4C03D}" type="sibTrans" cxnId="{173A82C3-1048-4B94-8FBD-1B02A94EAF4A}">
      <dgm:prSet/>
      <dgm:spPr/>
      <dgm:t>
        <a:bodyPr/>
        <a:lstStyle/>
        <a:p>
          <a:endParaRPr lang="zh-CN" altLang="en-US"/>
        </a:p>
      </dgm:t>
    </dgm:pt>
    <dgm:pt modelId="{D325E24B-2F26-4ACD-83AF-072FB4C7A097}" type="pres">
      <dgm:prSet presAssocID="{0D26FB58-42D3-4A47-9522-4FF4CE0C1EB1}" presName="CompostProcess" presStyleCnt="0">
        <dgm:presLayoutVars>
          <dgm:dir/>
          <dgm:resizeHandles val="exact"/>
        </dgm:presLayoutVars>
      </dgm:prSet>
      <dgm:spPr/>
    </dgm:pt>
    <dgm:pt modelId="{8906ABEF-B780-4470-B98F-7B6DC95CBDC6}" type="pres">
      <dgm:prSet presAssocID="{0D26FB58-42D3-4A47-9522-4FF4CE0C1EB1}" presName="arrow" presStyleLbl="bgShp" presStyleIdx="0" presStyleCnt="1"/>
      <dgm:spPr/>
    </dgm:pt>
    <dgm:pt modelId="{83868F54-4B61-49B8-ABF3-66E7603269B4}" type="pres">
      <dgm:prSet presAssocID="{0D26FB58-42D3-4A47-9522-4FF4CE0C1EB1}" presName="linearProcess" presStyleCnt="0"/>
      <dgm:spPr/>
    </dgm:pt>
    <dgm:pt modelId="{4B6BA9E1-B7A4-4117-8429-7EDFFB60CFAE}" type="pres">
      <dgm:prSet presAssocID="{8DBE78DF-709B-44EA-A8FA-0F07217A4A21}" presName="textNode" presStyleLbl="node1" presStyleIdx="0" presStyleCnt="5">
        <dgm:presLayoutVars>
          <dgm:bulletEnabled val="1"/>
        </dgm:presLayoutVars>
      </dgm:prSet>
      <dgm:spPr/>
    </dgm:pt>
    <dgm:pt modelId="{B86FDF1C-064B-477F-B492-24B94C373936}" type="pres">
      <dgm:prSet presAssocID="{328C38F9-5034-47E0-A582-993CB68B42FA}" presName="sibTrans" presStyleCnt="0"/>
      <dgm:spPr/>
    </dgm:pt>
    <dgm:pt modelId="{0B616A26-6490-4313-83C4-11A219D31539}" type="pres">
      <dgm:prSet presAssocID="{8A78447B-EE43-4810-BCE8-3DE76BD07A60}" presName="textNode" presStyleLbl="node1" presStyleIdx="1" presStyleCnt="5">
        <dgm:presLayoutVars>
          <dgm:bulletEnabled val="1"/>
        </dgm:presLayoutVars>
      </dgm:prSet>
      <dgm:spPr/>
    </dgm:pt>
    <dgm:pt modelId="{43518B2A-6889-4566-B050-343B38E3CCE5}" type="pres">
      <dgm:prSet presAssocID="{97D329C2-C1D7-462D-9336-5494C0F7734D}" presName="sibTrans" presStyleCnt="0"/>
      <dgm:spPr/>
    </dgm:pt>
    <dgm:pt modelId="{BA351DA7-E300-4E65-9970-311B843ACF24}" type="pres">
      <dgm:prSet presAssocID="{CF8DD51D-A9A8-4159-B48A-86FAF087E824}" presName="textNode" presStyleLbl="node1" presStyleIdx="2" presStyleCnt="5">
        <dgm:presLayoutVars>
          <dgm:bulletEnabled val="1"/>
        </dgm:presLayoutVars>
      </dgm:prSet>
      <dgm:spPr/>
    </dgm:pt>
    <dgm:pt modelId="{8D27E57B-3567-4785-ACE4-C9FF3909FCCD}" type="pres">
      <dgm:prSet presAssocID="{A21011C3-8883-47D0-992F-8028C1EC6249}" presName="sibTrans" presStyleCnt="0"/>
      <dgm:spPr/>
    </dgm:pt>
    <dgm:pt modelId="{7013876B-C686-4D76-80B0-0A6D7D8AAB4B}" type="pres">
      <dgm:prSet presAssocID="{BDF21376-33D4-46C7-896A-F4B5B3FC82D1}" presName="textNode" presStyleLbl="node1" presStyleIdx="3" presStyleCnt="5">
        <dgm:presLayoutVars>
          <dgm:bulletEnabled val="1"/>
        </dgm:presLayoutVars>
      </dgm:prSet>
      <dgm:spPr/>
    </dgm:pt>
    <dgm:pt modelId="{96BFCB0D-A36A-49C3-A505-F8583FCF3D4F}" type="pres">
      <dgm:prSet presAssocID="{8A660A17-8594-4292-A691-3CDF7E198618}" presName="sibTrans" presStyleCnt="0"/>
      <dgm:spPr/>
    </dgm:pt>
    <dgm:pt modelId="{1322B37E-812F-491A-91BA-C1AC918A8DB6}" type="pres">
      <dgm:prSet presAssocID="{F1BF5C51-B443-4AB5-A0E6-897C5AA047DF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AF171400-CD8F-4E86-A316-ACC1194F40F4}" type="presOf" srcId="{8DBE78DF-709B-44EA-A8FA-0F07217A4A21}" destId="{4B6BA9E1-B7A4-4117-8429-7EDFFB60CFAE}" srcOrd="0" destOrd="0" presId="urn:microsoft.com/office/officeart/2005/8/layout/hProcess9"/>
    <dgm:cxn modelId="{2E6F910A-A5BC-4AB5-9987-F9F2DCBA4948}" srcId="{0D26FB58-42D3-4A47-9522-4FF4CE0C1EB1}" destId="{BDF21376-33D4-46C7-896A-F4B5B3FC82D1}" srcOrd="3" destOrd="0" parTransId="{05617BEE-285E-4412-85E7-70196360D49A}" sibTransId="{8A660A17-8594-4292-A691-3CDF7E198618}"/>
    <dgm:cxn modelId="{66B61520-7C3F-4FD2-B582-6C0E2302A9E6}" type="presOf" srcId="{BDF21376-33D4-46C7-896A-F4B5B3FC82D1}" destId="{7013876B-C686-4D76-80B0-0A6D7D8AAB4B}" srcOrd="0" destOrd="0" presId="urn:microsoft.com/office/officeart/2005/8/layout/hProcess9"/>
    <dgm:cxn modelId="{A86F125E-56C5-42EF-9723-36DB4C0501B1}" type="presOf" srcId="{0D26FB58-42D3-4A47-9522-4FF4CE0C1EB1}" destId="{D325E24B-2F26-4ACD-83AF-072FB4C7A097}" srcOrd="0" destOrd="0" presId="urn:microsoft.com/office/officeart/2005/8/layout/hProcess9"/>
    <dgm:cxn modelId="{96041878-5A6C-4C0B-B532-01544E8DE6F7}" type="presOf" srcId="{F1BF5C51-B443-4AB5-A0E6-897C5AA047DF}" destId="{1322B37E-812F-491A-91BA-C1AC918A8DB6}" srcOrd="0" destOrd="0" presId="urn:microsoft.com/office/officeart/2005/8/layout/hProcess9"/>
    <dgm:cxn modelId="{5EF57459-E0A8-40CE-B9CD-99E32422AB1A}" type="presOf" srcId="{8A78447B-EE43-4810-BCE8-3DE76BD07A60}" destId="{0B616A26-6490-4313-83C4-11A219D31539}" srcOrd="0" destOrd="0" presId="urn:microsoft.com/office/officeart/2005/8/layout/hProcess9"/>
    <dgm:cxn modelId="{6122607F-238E-4E06-BF12-7E37631858B0}" type="presOf" srcId="{CF8DD51D-A9A8-4159-B48A-86FAF087E824}" destId="{BA351DA7-E300-4E65-9970-311B843ACF24}" srcOrd="0" destOrd="0" presId="urn:microsoft.com/office/officeart/2005/8/layout/hProcess9"/>
    <dgm:cxn modelId="{B8090680-9C07-4235-B17F-38B779CE721D}" srcId="{0D26FB58-42D3-4A47-9522-4FF4CE0C1EB1}" destId="{CF8DD51D-A9A8-4159-B48A-86FAF087E824}" srcOrd="2" destOrd="0" parTransId="{AE504AF4-1540-4276-9798-BB52191FA621}" sibTransId="{A21011C3-8883-47D0-992F-8028C1EC6249}"/>
    <dgm:cxn modelId="{0995A3A6-50C2-4E4F-BED1-A4C99ED7531C}" srcId="{0D26FB58-42D3-4A47-9522-4FF4CE0C1EB1}" destId="{8DBE78DF-709B-44EA-A8FA-0F07217A4A21}" srcOrd="0" destOrd="0" parTransId="{C0A5BB06-6DD2-46FD-AF2E-CB8D8AD0C6EB}" sibTransId="{328C38F9-5034-47E0-A582-993CB68B42FA}"/>
    <dgm:cxn modelId="{CE37C6AE-C7FD-450D-8FBE-1888A09C01D4}" srcId="{0D26FB58-42D3-4A47-9522-4FF4CE0C1EB1}" destId="{8A78447B-EE43-4810-BCE8-3DE76BD07A60}" srcOrd="1" destOrd="0" parTransId="{5FDEF237-3FF0-423A-B0B0-193E24499E55}" sibTransId="{97D329C2-C1D7-462D-9336-5494C0F7734D}"/>
    <dgm:cxn modelId="{173A82C3-1048-4B94-8FBD-1B02A94EAF4A}" srcId="{0D26FB58-42D3-4A47-9522-4FF4CE0C1EB1}" destId="{F1BF5C51-B443-4AB5-A0E6-897C5AA047DF}" srcOrd="4" destOrd="0" parTransId="{15F98B47-A45D-4AF7-9B49-25B9095D063F}" sibTransId="{5487CB76-9A49-4A9A-A303-2E661AE4C03D}"/>
    <dgm:cxn modelId="{F8625A3F-D35C-4356-9B8A-DE4F7C255512}" type="presParOf" srcId="{D325E24B-2F26-4ACD-83AF-072FB4C7A097}" destId="{8906ABEF-B780-4470-B98F-7B6DC95CBDC6}" srcOrd="0" destOrd="0" presId="urn:microsoft.com/office/officeart/2005/8/layout/hProcess9"/>
    <dgm:cxn modelId="{E793B59F-82B3-46ED-A8C8-F1FADB1D97BD}" type="presParOf" srcId="{D325E24B-2F26-4ACD-83AF-072FB4C7A097}" destId="{83868F54-4B61-49B8-ABF3-66E7603269B4}" srcOrd="1" destOrd="0" presId="urn:microsoft.com/office/officeart/2005/8/layout/hProcess9"/>
    <dgm:cxn modelId="{36DABE37-01E9-41FC-9F4C-E74B0FEE60A8}" type="presParOf" srcId="{83868F54-4B61-49B8-ABF3-66E7603269B4}" destId="{4B6BA9E1-B7A4-4117-8429-7EDFFB60CFAE}" srcOrd="0" destOrd="0" presId="urn:microsoft.com/office/officeart/2005/8/layout/hProcess9"/>
    <dgm:cxn modelId="{DD323A7B-3345-44D6-A5A5-0B563311CEB4}" type="presParOf" srcId="{83868F54-4B61-49B8-ABF3-66E7603269B4}" destId="{B86FDF1C-064B-477F-B492-24B94C373936}" srcOrd="1" destOrd="0" presId="urn:microsoft.com/office/officeart/2005/8/layout/hProcess9"/>
    <dgm:cxn modelId="{B363C22C-61B1-4508-8164-7163BAED5F3E}" type="presParOf" srcId="{83868F54-4B61-49B8-ABF3-66E7603269B4}" destId="{0B616A26-6490-4313-83C4-11A219D31539}" srcOrd="2" destOrd="0" presId="urn:microsoft.com/office/officeart/2005/8/layout/hProcess9"/>
    <dgm:cxn modelId="{D3E86E41-B112-4A57-85DD-60DFA7D13D65}" type="presParOf" srcId="{83868F54-4B61-49B8-ABF3-66E7603269B4}" destId="{43518B2A-6889-4566-B050-343B38E3CCE5}" srcOrd="3" destOrd="0" presId="urn:microsoft.com/office/officeart/2005/8/layout/hProcess9"/>
    <dgm:cxn modelId="{AE2F986F-A1D9-4E19-A3B5-651D4A7CEFAC}" type="presParOf" srcId="{83868F54-4B61-49B8-ABF3-66E7603269B4}" destId="{BA351DA7-E300-4E65-9970-311B843ACF24}" srcOrd="4" destOrd="0" presId="urn:microsoft.com/office/officeart/2005/8/layout/hProcess9"/>
    <dgm:cxn modelId="{B34D44D1-7C67-4C0B-96BE-864DB8BD5042}" type="presParOf" srcId="{83868F54-4B61-49B8-ABF3-66E7603269B4}" destId="{8D27E57B-3567-4785-ACE4-C9FF3909FCCD}" srcOrd="5" destOrd="0" presId="urn:microsoft.com/office/officeart/2005/8/layout/hProcess9"/>
    <dgm:cxn modelId="{50941DEB-8441-4911-B142-40F7A1BB9462}" type="presParOf" srcId="{83868F54-4B61-49B8-ABF3-66E7603269B4}" destId="{7013876B-C686-4D76-80B0-0A6D7D8AAB4B}" srcOrd="6" destOrd="0" presId="urn:microsoft.com/office/officeart/2005/8/layout/hProcess9"/>
    <dgm:cxn modelId="{1F827085-5532-4C27-AE57-88E4F3E443A8}" type="presParOf" srcId="{83868F54-4B61-49B8-ABF3-66E7603269B4}" destId="{96BFCB0D-A36A-49C3-A505-F8583FCF3D4F}" srcOrd="7" destOrd="0" presId="urn:microsoft.com/office/officeart/2005/8/layout/hProcess9"/>
    <dgm:cxn modelId="{0D1C73FD-A4A3-4A8A-95D0-46D3E62EBF23}" type="presParOf" srcId="{83868F54-4B61-49B8-ABF3-66E7603269B4}" destId="{1322B37E-812F-491A-91BA-C1AC918A8DB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74100-D6ED-4E8B-839C-48904C338E9D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</dgm:pt>
    <dgm:pt modelId="{1406F4C3-CDEF-4F64-BFC0-3FC168FD16F7}">
      <dgm:prSet phldrT="[文本]"/>
      <dgm:spPr/>
      <dgm:t>
        <a:bodyPr/>
        <a:lstStyle/>
        <a:p>
          <a:r>
            <a:rPr lang="zh-CN" altLang="en-US" b="1" dirty="0"/>
            <a:t>软著申请表</a:t>
          </a:r>
        </a:p>
      </dgm:t>
    </dgm:pt>
    <dgm:pt modelId="{7B9C9243-6763-492A-8A9C-75C2D9E60DE9}" type="parTrans" cxnId="{5829C7D5-6C5A-4CE8-BDC5-A2344DE04664}">
      <dgm:prSet/>
      <dgm:spPr/>
      <dgm:t>
        <a:bodyPr/>
        <a:lstStyle/>
        <a:p>
          <a:endParaRPr lang="zh-CN" altLang="en-US"/>
        </a:p>
      </dgm:t>
    </dgm:pt>
    <dgm:pt modelId="{217BF724-F683-4030-BF17-6DD9980AB6DE}" type="sibTrans" cxnId="{5829C7D5-6C5A-4CE8-BDC5-A2344DE04664}">
      <dgm:prSet/>
      <dgm:spPr/>
      <dgm:t>
        <a:bodyPr/>
        <a:lstStyle/>
        <a:p>
          <a:endParaRPr lang="zh-CN" altLang="en-US"/>
        </a:p>
      </dgm:t>
    </dgm:pt>
    <dgm:pt modelId="{0BF27854-8E5B-465D-BC20-A105F84D7DB1}">
      <dgm:prSet phldrT="[文本]"/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</a:rPr>
            <a:t>软件说明书</a:t>
          </a:r>
        </a:p>
      </dgm:t>
    </dgm:pt>
    <dgm:pt modelId="{181A30E4-03B3-418F-BC63-A45626A63528}" type="parTrans" cxnId="{B50D7959-5A01-49C3-8E2B-4CC1DA117F66}">
      <dgm:prSet/>
      <dgm:spPr/>
      <dgm:t>
        <a:bodyPr/>
        <a:lstStyle/>
        <a:p>
          <a:endParaRPr lang="zh-CN" altLang="en-US"/>
        </a:p>
      </dgm:t>
    </dgm:pt>
    <dgm:pt modelId="{921D7B59-2B24-4DC6-AF2D-70A55536E164}" type="sibTrans" cxnId="{B50D7959-5A01-49C3-8E2B-4CC1DA117F66}">
      <dgm:prSet/>
      <dgm:spPr/>
      <dgm:t>
        <a:bodyPr/>
        <a:lstStyle/>
        <a:p>
          <a:endParaRPr lang="zh-CN" altLang="en-US"/>
        </a:p>
      </dgm:t>
    </dgm:pt>
    <dgm:pt modelId="{DA57408C-7BD8-4D40-AD8B-77496802A2F3}">
      <dgm:prSet phldrT="[文本]"/>
      <dgm:spPr/>
      <dgm:t>
        <a:bodyPr/>
        <a:lstStyle/>
        <a:p>
          <a:r>
            <a:rPr lang="zh-CN" altLang="en-US" b="1" dirty="0"/>
            <a:t>核心源代码</a:t>
          </a:r>
        </a:p>
      </dgm:t>
    </dgm:pt>
    <dgm:pt modelId="{B24BDE02-F20E-43FE-8079-79A8FD72E77E}" type="parTrans" cxnId="{04D1F94D-7D46-4690-ACE5-D80070B0566F}">
      <dgm:prSet/>
      <dgm:spPr/>
      <dgm:t>
        <a:bodyPr/>
        <a:lstStyle/>
        <a:p>
          <a:endParaRPr lang="zh-CN" altLang="en-US"/>
        </a:p>
      </dgm:t>
    </dgm:pt>
    <dgm:pt modelId="{E5997C1A-FE70-42A9-AC0D-4BB16069A292}" type="sibTrans" cxnId="{04D1F94D-7D46-4690-ACE5-D80070B0566F}">
      <dgm:prSet/>
      <dgm:spPr/>
      <dgm:t>
        <a:bodyPr/>
        <a:lstStyle/>
        <a:p>
          <a:endParaRPr lang="zh-CN" altLang="en-US"/>
        </a:p>
      </dgm:t>
    </dgm:pt>
    <dgm:pt modelId="{25B69773-3016-47BE-BC86-6905029F51EE}" type="pres">
      <dgm:prSet presAssocID="{DE974100-D6ED-4E8B-839C-48904C338E9D}" presName="Name0" presStyleCnt="0">
        <dgm:presLayoutVars>
          <dgm:dir/>
          <dgm:resizeHandles val="exact"/>
        </dgm:presLayoutVars>
      </dgm:prSet>
      <dgm:spPr/>
    </dgm:pt>
    <dgm:pt modelId="{0508A9A2-0BED-421F-9128-5EACF5245B10}" type="pres">
      <dgm:prSet presAssocID="{DE974100-D6ED-4E8B-839C-48904C338E9D}" presName="fgShape" presStyleLbl="fgShp" presStyleIdx="0" presStyleCnt="1"/>
      <dgm:spPr/>
    </dgm:pt>
    <dgm:pt modelId="{51599EBC-38F4-4D59-AE39-4013DB5CBC52}" type="pres">
      <dgm:prSet presAssocID="{DE974100-D6ED-4E8B-839C-48904C338E9D}" presName="linComp" presStyleCnt="0"/>
      <dgm:spPr/>
    </dgm:pt>
    <dgm:pt modelId="{3492EFFB-4469-4AEA-801B-2B6395749B2A}" type="pres">
      <dgm:prSet presAssocID="{1406F4C3-CDEF-4F64-BFC0-3FC168FD16F7}" presName="compNode" presStyleCnt="0"/>
      <dgm:spPr/>
    </dgm:pt>
    <dgm:pt modelId="{6EF491A5-9532-4418-B3C2-95A9C77D7085}" type="pres">
      <dgm:prSet presAssocID="{1406F4C3-CDEF-4F64-BFC0-3FC168FD16F7}" presName="bkgdShape" presStyleLbl="node1" presStyleIdx="0" presStyleCnt="3"/>
      <dgm:spPr/>
    </dgm:pt>
    <dgm:pt modelId="{5C5CA0A4-0E6C-4B2C-A137-9A01814ADDDE}" type="pres">
      <dgm:prSet presAssocID="{1406F4C3-CDEF-4F64-BFC0-3FC168FD16F7}" presName="nodeTx" presStyleLbl="node1" presStyleIdx="0" presStyleCnt="3">
        <dgm:presLayoutVars>
          <dgm:bulletEnabled val="1"/>
        </dgm:presLayoutVars>
      </dgm:prSet>
      <dgm:spPr/>
    </dgm:pt>
    <dgm:pt modelId="{FC2C69C9-E669-4F14-896B-7DC473FB79C0}" type="pres">
      <dgm:prSet presAssocID="{1406F4C3-CDEF-4F64-BFC0-3FC168FD16F7}" presName="invisiNode" presStyleLbl="node1" presStyleIdx="0" presStyleCnt="3"/>
      <dgm:spPr/>
    </dgm:pt>
    <dgm:pt modelId="{D7F3AE4B-7DEE-451D-9783-4758517E8011}" type="pres">
      <dgm:prSet presAssocID="{1406F4C3-CDEF-4F64-BFC0-3FC168FD16F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11B229-8BD2-4A15-BD76-BC3FD26451EB}" type="pres">
      <dgm:prSet presAssocID="{217BF724-F683-4030-BF17-6DD9980AB6DE}" presName="sibTrans" presStyleLbl="sibTrans2D1" presStyleIdx="0" presStyleCnt="0"/>
      <dgm:spPr/>
    </dgm:pt>
    <dgm:pt modelId="{0BD8F826-691E-41C2-8C62-BAFC4F010994}" type="pres">
      <dgm:prSet presAssocID="{0BF27854-8E5B-465D-BC20-A105F84D7DB1}" presName="compNode" presStyleCnt="0"/>
      <dgm:spPr/>
    </dgm:pt>
    <dgm:pt modelId="{EF0FDB59-0DC3-4470-A415-6886D969B99E}" type="pres">
      <dgm:prSet presAssocID="{0BF27854-8E5B-465D-BC20-A105F84D7DB1}" presName="bkgdShape" presStyleLbl="node1" presStyleIdx="1" presStyleCnt="3"/>
      <dgm:spPr/>
    </dgm:pt>
    <dgm:pt modelId="{C97148DC-A846-476B-9359-00401BF145B9}" type="pres">
      <dgm:prSet presAssocID="{0BF27854-8E5B-465D-BC20-A105F84D7DB1}" presName="nodeTx" presStyleLbl="node1" presStyleIdx="1" presStyleCnt="3">
        <dgm:presLayoutVars>
          <dgm:bulletEnabled val="1"/>
        </dgm:presLayoutVars>
      </dgm:prSet>
      <dgm:spPr/>
    </dgm:pt>
    <dgm:pt modelId="{5163E081-E90E-4173-8D8C-ACFFFB92B4A6}" type="pres">
      <dgm:prSet presAssocID="{0BF27854-8E5B-465D-BC20-A105F84D7DB1}" presName="invisiNode" presStyleLbl="node1" presStyleIdx="1" presStyleCnt="3"/>
      <dgm:spPr/>
    </dgm:pt>
    <dgm:pt modelId="{AE80F155-0D77-4C58-AEF4-2B8911B583DC}" type="pres">
      <dgm:prSet presAssocID="{0BF27854-8E5B-465D-BC20-A105F84D7DB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4D43AC90-17B0-48D4-92B9-305DCB031315}" type="pres">
      <dgm:prSet presAssocID="{921D7B59-2B24-4DC6-AF2D-70A55536E164}" presName="sibTrans" presStyleLbl="sibTrans2D1" presStyleIdx="0" presStyleCnt="0"/>
      <dgm:spPr/>
    </dgm:pt>
    <dgm:pt modelId="{3CEEAD6F-44CD-46D4-91AF-3C74E299DFF1}" type="pres">
      <dgm:prSet presAssocID="{DA57408C-7BD8-4D40-AD8B-77496802A2F3}" presName="compNode" presStyleCnt="0"/>
      <dgm:spPr/>
    </dgm:pt>
    <dgm:pt modelId="{7800961B-8089-4455-BC45-41C37CAC47D5}" type="pres">
      <dgm:prSet presAssocID="{DA57408C-7BD8-4D40-AD8B-77496802A2F3}" presName="bkgdShape" presStyleLbl="node1" presStyleIdx="2" presStyleCnt="3"/>
      <dgm:spPr/>
    </dgm:pt>
    <dgm:pt modelId="{6CFA5C52-AA28-4955-BC56-ED01D3610784}" type="pres">
      <dgm:prSet presAssocID="{DA57408C-7BD8-4D40-AD8B-77496802A2F3}" presName="nodeTx" presStyleLbl="node1" presStyleIdx="2" presStyleCnt="3">
        <dgm:presLayoutVars>
          <dgm:bulletEnabled val="1"/>
        </dgm:presLayoutVars>
      </dgm:prSet>
      <dgm:spPr/>
    </dgm:pt>
    <dgm:pt modelId="{45276489-1C48-4600-A972-BE99D15139A0}" type="pres">
      <dgm:prSet presAssocID="{DA57408C-7BD8-4D40-AD8B-77496802A2F3}" presName="invisiNode" presStyleLbl="node1" presStyleIdx="2" presStyleCnt="3"/>
      <dgm:spPr/>
    </dgm:pt>
    <dgm:pt modelId="{B3FED4AC-ABD3-4B96-A627-38561DD73F09}" type="pres">
      <dgm:prSet presAssocID="{DA57408C-7BD8-4D40-AD8B-77496802A2F3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AA34EB33-9748-4763-B9BE-980DCA792636}" type="presOf" srcId="{DE974100-D6ED-4E8B-839C-48904C338E9D}" destId="{25B69773-3016-47BE-BC86-6905029F51EE}" srcOrd="0" destOrd="0" presId="urn:microsoft.com/office/officeart/2005/8/layout/hList7"/>
    <dgm:cxn modelId="{04D1F94D-7D46-4690-ACE5-D80070B0566F}" srcId="{DE974100-D6ED-4E8B-839C-48904C338E9D}" destId="{DA57408C-7BD8-4D40-AD8B-77496802A2F3}" srcOrd="2" destOrd="0" parTransId="{B24BDE02-F20E-43FE-8079-79A8FD72E77E}" sibTransId="{E5997C1A-FE70-42A9-AC0D-4BB16069A292}"/>
    <dgm:cxn modelId="{B50D7959-5A01-49C3-8E2B-4CC1DA117F66}" srcId="{DE974100-D6ED-4E8B-839C-48904C338E9D}" destId="{0BF27854-8E5B-465D-BC20-A105F84D7DB1}" srcOrd="1" destOrd="0" parTransId="{181A30E4-03B3-418F-BC63-A45626A63528}" sibTransId="{921D7B59-2B24-4DC6-AF2D-70A55536E164}"/>
    <dgm:cxn modelId="{BCC62286-E2EE-4942-A80E-C4DA6AAFD79A}" type="presOf" srcId="{0BF27854-8E5B-465D-BC20-A105F84D7DB1}" destId="{EF0FDB59-0DC3-4470-A415-6886D969B99E}" srcOrd="0" destOrd="0" presId="urn:microsoft.com/office/officeart/2005/8/layout/hList7"/>
    <dgm:cxn modelId="{58D45486-5594-43B9-96A1-FCFA7B87509B}" type="presOf" srcId="{DA57408C-7BD8-4D40-AD8B-77496802A2F3}" destId="{6CFA5C52-AA28-4955-BC56-ED01D3610784}" srcOrd="1" destOrd="0" presId="urn:microsoft.com/office/officeart/2005/8/layout/hList7"/>
    <dgm:cxn modelId="{2A78229A-6AAF-431A-A168-FE5659338061}" type="presOf" srcId="{1406F4C3-CDEF-4F64-BFC0-3FC168FD16F7}" destId="{6EF491A5-9532-4418-B3C2-95A9C77D7085}" srcOrd="0" destOrd="0" presId="urn:microsoft.com/office/officeart/2005/8/layout/hList7"/>
    <dgm:cxn modelId="{D11A53A1-123B-4ED8-8715-5691BF7A4F38}" type="presOf" srcId="{0BF27854-8E5B-465D-BC20-A105F84D7DB1}" destId="{C97148DC-A846-476B-9359-00401BF145B9}" srcOrd="1" destOrd="0" presId="urn:microsoft.com/office/officeart/2005/8/layout/hList7"/>
    <dgm:cxn modelId="{584EA4B7-3843-4AB2-9BA1-A040530D6A50}" type="presOf" srcId="{1406F4C3-CDEF-4F64-BFC0-3FC168FD16F7}" destId="{5C5CA0A4-0E6C-4B2C-A137-9A01814ADDDE}" srcOrd="1" destOrd="0" presId="urn:microsoft.com/office/officeart/2005/8/layout/hList7"/>
    <dgm:cxn modelId="{08565FC3-6545-4FBA-A5C1-2B5AB86577A7}" type="presOf" srcId="{921D7B59-2B24-4DC6-AF2D-70A55536E164}" destId="{4D43AC90-17B0-48D4-92B9-305DCB031315}" srcOrd="0" destOrd="0" presId="urn:microsoft.com/office/officeart/2005/8/layout/hList7"/>
    <dgm:cxn modelId="{5829C7D5-6C5A-4CE8-BDC5-A2344DE04664}" srcId="{DE974100-D6ED-4E8B-839C-48904C338E9D}" destId="{1406F4C3-CDEF-4F64-BFC0-3FC168FD16F7}" srcOrd="0" destOrd="0" parTransId="{7B9C9243-6763-492A-8A9C-75C2D9E60DE9}" sibTransId="{217BF724-F683-4030-BF17-6DD9980AB6DE}"/>
    <dgm:cxn modelId="{58791BF1-4208-4192-AA23-32BFF5768E0D}" type="presOf" srcId="{217BF724-F683-4030-BF17-6DD9980AB6DE}" destId="{7711B229-8BD2-4A15-BD76-BC3FD26451EB}" srcOrd="0" destOrd="0" presId="urn:microsoft.com/office/officeart/2005/8/layout/hList7"/>
    <dgm:cxn modelId="{DB6592F7-A430-491B-AC70-DE98AB04AF21}" type="presOf" srcId="{DA57408C-7BD8-4D40-AD8B-77496802A2F3}" destId="{7800961B-8089-4455-BC45-41C37CAC47D5}" srcOrd="0" destOrd="0" presId="urn:microsoft.com/office/officeart/2005/8/layout/hList7"/>
    <dgm:cxn modelId="{8F5C01B6-270F-4A7F-8FC7-B12CB70C41E5}" type="presParOf" srcId="{25B69773-3016-47BE-BC86-6905029F51EE}" destId="{0508A9A2-0BED-421F-9128-5EACF5245B10}" srcOrd="0" destOrd="0" presId="urn:microsoft.com/office/officeart/2005/8/layout/hList7"/>
    <dgm:cxn modelId="{2DF263AF-C348-4A5C-8AC9-5B433F10040A}" type="presParOf" srcId="{25B69773-3016-47BE-BC86-6905029F51EE}" destId="{51599EBC-38F4-4D59-AE39-4013DB5CBC52}" srcOrd="1" destOrd="0" presId="urn:microsoft.com/office/officeart/2005/8/layout/hList7"/>
    <dgm:cxn modelId="{7664D922-7BF1-4292-B901-5AD4E9D0430E}" type="presParOf" srcId="{51599EBC-38F4-4D59-AE39-4013DB5CBC52}" destId="{3492EFFB-4469-4AEA-801B-2B6395749B2A}" srcOrd="0" destOrd="0" presId="urn:microsoft.com/office/officeart/2005/8/layout/hList7"/>
    <dgm:cxn modelId="{0E9B5008-D917-472E-9508-5A95BDD22AD9}" type="presParOf" srcId="{3492EFFB-4469-4AEA-801B-2B6395749B2A}" destId="{6EF491A5-9532-4418-B3C2-95A9C77D7085}" srcOrd="0" destOrd="0" presId="urn:microsoft.com/office/officeart/2005/8/layout/hList7"/>
    <dgm:cxn modelId="{5015BB80-BA17-410E-AF75-EF8AB6B7AFC9}" type="presParOf" srcId="{3492EFFB-4469-4AEA-801B-2B6395749B2A}" destId="{5C5CA0A4-0E6C-4B2C-A137-9A01814ADDDE}" srcOrd="1" destOrd="0" presId="urn:microsoft.com/office/officeart/2005/8/layout/hList7"/>
    <dgm:cxn modelId="{47751E7A-233C-46A4-8E6F-D8A2F5E4712C}" type="presParOf" srcId="{3492EFFB-4469-4AEA-801B-2B6395749B2A}" destId="{FC2C69C9-E669-4F14-896B-7DC473FB79C0}" srcOrd="2" destOrd="0" presId="urn:microsoft.com/office/officeart/2005/8/layout/hList7"/>
    <dgm:cxn modelId="{008BF16D-197C-4F74-8F00-70732EB18376}" type="presParOf" srcId="{3492EFFB-4469-4AEA-801B-2B6395749B2A}" destId="{D7F3AE4B-7DEE-451D-9783-4758517E8011}" srcOrd="3" destOrd="0" presId="urn:microsoft.com/office/officeart/2005/8/layout/hList7"/>
    <dgm:cxn modelId="{8EA991ED-3B41-4192-AC05-6C2E1CED3002}" type="presParOf" srcId="{51599EBC-38F4-4D59-AE39-4013DB5CBC52}" destId="{7711B229-8BD2-4A15-BD76-BC3FD26451EB}" srcOrd="1" destOrd="0" presId="urn:microsoft.com/office/officeart/2005/8/layout/hList7"/>
    <dgm:cxn modelId="{9795D40F-780D-41A0-B261-37CF5A5CD3C2}" type="presParOf" srcId="{51599EBC-38F4-4D59-AE39-4013DB5CBC52}" destId="{0BD8F826-691E-41C2-8C62-BAFC4F010994}" srcOrd="2" destOrd="0" presId="urn:microsoft.com/office/officeart/2005/8/layout/hList7"/>
    <dgm:cxn modelId="{95E52A09-F195-42E8-939F-F12CEE2069D1}" type="presParOf" srcId="{0BD8F826-691E-41C2-8C62-BAFC4F010994}" destId="{EF0FDB59-0DC3-4470-A415-6886D969B99E}" srcOrd="0" destOrd="0" presId="urn:microsoft.com/office/officeart/2005/8/layout/hList7"/>
    <dgm:cxn modelId="{781693A9-4C30-4347-91F4-D430E2617280}" type="presParOf" srcId="{0BD8F826-691E-41C2-8C62-BAFC4F010994}" destId="{C97148DC-A846-476B-9359-00401BF145B9}" srcOrd="1" destOrd="0" presId="urn:microsoft.com/office/officeart/2005/8/layout/hList7"/>
    <dgm:cxn modelId="{D121969C-5CD2-4174-96AF-AD7248C66D1F}" type="presParOf" srcId="{0BD8F826-691E-41C2-8C62-BAFC4F010994}" destId="{5163E081-E90E-4173-8D8C-ACFFFB92B4A6}" srcOrd="2" destOrd="0" presId="urn:microsoft.com/office/officeart/2005/8/layout/hList7"/>
    <dgm:cxn modelId="{DF055369-93A2-42B7-A0DE-78201B80F3B1}" type="presParOf" srcId="{0BD8F826-691E-41C2-8C62-BAFC4F010994}" destId="{AE80F155-0D77-4C58-AEF4-2B8911B583DC}" srcOrd="3" destOrd="0" presId="urn:microsoft.com/office/officeart/2005/8/layout/hList7"/>
    <dgm:cxn modelId="{35265D48-73FC-4027-BF56-DAAE1D02D722}" type="presParOf" srcId="{51599EBC-38F4-4D59-AE39-4013DB5CBC52}" destId="{4D43AC90-17B0-48D4-92B9-305DCB031315}" srcOrd="3" destOrd="0" presId="urn:microsoft.com/office/officeart/2005/8/layout/hList7"/>
    <dgm:cxn modelId="{14F4B029-6343-491F-86BA-2FC6289CD55F}" type="presParOf" srcId="{51599EBC-38F4-4D59-AE39-4013DB5CBC52}" destId="{3CEEAD6F-44CD-46D4-91AF-3C74E299DFF1}" srcOrd="4" destOrd="0" presId="urn:microsoft.com/office/officeart/2005/8/layout/hList7"/>
    <dgm:cxn modelId="{42B32AC7-D8E1-40DD-9286-983A5C75D294}" type="presParOf" srcId="{3CEEAD6F-44CD-46D4-91AF-3C74E299DFF1}" destId="{7800961B-8089-4455-BC45-41C37CAC47D5}" srcOrd="0" destOrd="0" presId="urn:microsoft.com/office/officeart/2005/8/layout/hList7"/>
    <dgm:cxn modelId="{5CD6B5D7-02F7-46FC-BFC8-2F7003498130}" type="presParOf" srcId="{3CEEAD6F-44CD-46D4-91AF-3C74E299DFF1}" destId="{6CFA5C52-AA28-4955-BC56-ED01D3610784}" srcOrd="1" destOrd="0" presId="urn:microsoft.com/office/officeart/2005/8/layout/hList7"/>
    <dgm:cxn modelId="{1B2EEFB4-E759-4827-9139-6BB05992D0C6}" type="presParOf" srcId="{3CEEAD6F-44CD-46D4-91AF-3C74E299DFF1}" destId="{45276489-1C48-4600-A972-BE99D15139A0}" srcOrd="2" destOrd="0" presId="urn:microsoft.com/office/officeart/2005/8/layout/hList7"/>
    <dgm:cxn modelId="{C2244C26-9D40-4A8F-AB31-3DB3DA0A99D4}" type="presParOf" srcId="{3CEEAD6F-44CD-46D4-91AF-3C74E299DFF1}" destId="{B3FED4AC-ABD3-4B96-A627-38561DD73F0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6ABEF-B780-4470-B98F-7B6DC95CBDC6}">
      <dsp:nvSpPr>
        <dsp:cNvPr id="0" name=""/>
        <dsp:cNvSpPr/>
      </dsp:nvSpPr>
      <dsp:spPr>
        <a:xfrm>
          <a:off x="1173247" y="0"/>
          <a:ext cx="13296803" cy="4811482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BA9E1-B7A4-4117-8429-7EDFFB60CFAE}">
      <dsp:nvSpPr>
        <dsp:cNvPr id="0" name=""/>
        <dsp:cNvSpPr/>
      </dsp:nvSpPr>
      <dsp:spPr>
        <a:xfrm>
          <a:off x="4582" y="1443444"/>
          <a:ext cx="2758964" cy="19245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schemeClr val="tx1"/>
              </a:solidFill>
            </a:rPr>
            <a:t>准备材料</a:t>
          </a:r>
        </a:p>
      </dsp:txBody>
      <dsp:txXfrm>
        <a:off x="98533" y="1537395"/>
        <a:ext cx="2571062" cy="1736690"/>
      </dsp:txXfrm>
    </dsp:sp>
    <dsp:sp modelId="{0B616A26-6490-4313-83C4-11A219D31539}">
      <dsp:nvSpPr>
        <dsp:cNvPr id="0" name=""/>
        <dsp:cNvSpPr/>
      </dsp:nvSpPr>
      <dsp:spPr>
        <a:xfrm>
          <a:off x="3223374" y="1443444"/>
          <a:ext cx="2758964" cy="1924592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提交申请表</a:t>
          </a:r>
        </a:p>
      </dsp:txBody>
      <dsp:txXfrm>
        <a:off x="3317325" y="1537395"/>
        <a:ext cx="2571062" cy="1736690"/>
      </dsp:txXfrm>
    </dsp:sp>
    <dsp:sp modelId="{BA351DA7-E300-4E65-9970-311B843ACF24}">
      <dsp:nvSpPr>
        <dsp:cNvPr id="0" name=""/>
        <dsp:cNvSpPr/>
      </dsp:nvSpPr>
      <dsp:spPr>
        <a:xfrm>
          <a:off x="6442166" y="1443444"/>
          <a:ext cx="2758964" cy="192459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初审及公示</a:t>
          </a:r>
        </a:p>
      </dsp:txBody>
      <dsp:txXfrm>
        <a:off x="6536117" y="1537395"/>
        <a:ext cx="2571062" cy="1736690"/>
      </dsp:txXfrm>
    </dsp:sp>
    <dsp:sp modelId="{7013876B-C686-4D76-80B0-0A6D7D8AAB4B}">
      <dsp:nvSpPr>
        <dsp:cNvPr id="0" name=""/>
        <dsp:cNvSpPr/>
      </dsp:nvSpPr>
      <dsp:spPr>
        <a:xfrm>
          <a:off x="9660958" y="1443444"/>
          <a:ext cx="2758964" cy="1924592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详细审查</a:t>
          </a:r>
        </a:p>
      </dsp:txBody>
      <dsp:txXfrm>
        <a:off x="9754909" y="1537395"/>
        <a:ext cx="2571062" cy="1736690"/>
      </dsp:txXfrm>
    </dsp:sp>
    <dsp:sp modelId="{1322B37E-812F-491A-91BA-C1AC918A8DB6}">
      <dsp:nvSpPr>
        <dsp:cNvPr id="0" name=""/>
        <dsp:cNvSpPr/>
      </dsp:nvSpPr>
      <dsp:spPr>
        <a:xfrm>
          <a:off x="12879750" y="1443444"/>
          <a:ext cx="2758964" cy="192459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b="1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颁发证书</a:t>
          </a:r>
        </a:p>
      </dsp:txBody>
      <dsp:txXfrm>
        <a:off x="12973701" y="1537395"/>
        <a:ext cx="2571062" cy="1736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491A5-9532-4418-B3C2-95A9C77D7085}">
      <dsp:nvSpPr>
        <dsp:cNvPr id="0" name=""/>
        <dsp:cNvSpPr/>
      </dsp:nvSpPr>
      <dsp:spPr>
        <a:xfrm>
          <a:off x="3284" y="0"/>
          <a:ext cx="5110042" cy="33985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b="1" kern="1200" dirty="0"/>
            <a:t>软著申请表</a:t>
          </a:r>
        </a:p>
      </dsp:txBody>
      <dsp:txXfrm>
        <a:off x="3284" y="1359407"/>
        <a:ext cx="5110042" cy="1359407"/>
      </dsp:txXfrm>
    </dsp:sp>
    <dsp:sp modelId="{D7F3AE4B-7DEE-451D-9783-4758517E8011}">
      <dsp:nvSpPr>
        <dsp:cNvPr id="0" name=""/>
        <dsp:cNvSpPr/>
      </dsp:nvSpPr>
      <dsp:spPr>
        <a:xfrm>
          <a:off x="1992452" y="203911"/>
          <a:ext cx="1131706" cy="113170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FDB59-0DC3-4470-A415-6886D969B99E}">
      <dsp:nvSpPr>
        <dsp:cNvPr id="0" name=""/>
        <dsp:cNvSpPr/>
      </dsp:nvSpPr>
      <dsp:spPr>
        <a:xfrm>
          <a:off x="5266627" y="0"/>
          <a:ext cx="5110042" cy="339851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b="1" kern="1200" dirty="0">
              <a:solidFill>
                <a:srgbClr val="FF0000"/>
              </a:solidFill>
            </a:rPr>
            <a:t>软件说明书</a:t>
          </a:r>
        </a:p>
      </dsp:txBody>
      <dsp:txXfrm>
        <a:off x="5266627" y="1359407"/>
        <a:ext cx="5110042" cy="1359407"/>
      </dsp:txXfrm>
    </dsp:sp>
    <dsp:sp modelId="{AE80F155-0D77-4C58-AEF4-2B8911B583DC}">
      <dsp:nvSpPr>
        <dsp:cNvPr id="0" name=""/>
        <dsp:cNvSpPr/>
      </dsp:nvSpPr>
      <dsp:spPr>
        <a:xfrm>
          <a:off x="7255795" y="203911"/>
          <a:ext cx="1131706" cy="113170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0961B-8089-4455-BC45-41C37CAC47D5}">
      <dsp:nvSpPr>
        <dsp:cNvPr id="0" name=""/>
        <dsp:cNvSpPr/>
      </dsp:nvSpPr>
      <dsp:spPr>
        <a:xfrm>
          <a:off x="10529971" y="0"/>
          <a:ext cx="5110042" cy="339851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b="1" kern="1200" dirty="0"/>
            <a:t>核心源代码</a:t>
          </a:r>
        </a:p>
      </dsp:txBody>
      <dsp:txXfrm>
        <a:off x="10529971" y="1359407"/>
        <a:ext cx="5110042" cy="1359407"/>
      </dsp:txXfrm>
    </dsp:sp>
    <dsp:sp modelId="{B3FED4AC-ABD3-4B96-A627-38561DD73F09}">
      <dsp:nvSpPr>
        <dsp:cNvPr id="0" name=""/>
        <dsp:cNvSpPr/>
      </dsp:nvSpPr>
      <dsp:spPr>
        <a:xfrm>
          <a:off x="12519139" y="203911"/>
          <a:ext cx="1131706" cy="113170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A9A2-0BED-421F-9128-5EACF5245B10}">
      <dsp:nvSpPr>
        <dsp:cNvPr id="0" name=""/>
        <dsp:cNvSpPr/>
      </dsp:nvSpPr>
      <dsp:spPr>
        <a:xfrm>
          <a:off x="625731" y="2718815"/>
          <a:ext cx="14391834" cy="509777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1186711" y="83785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71060E-33F4-B2C1-4970-CA67207F0456}"/>
              </a:ext>
            </a:extLst>
          </p:cNvPr>
          <p:cNvGrpSpPr/>
          <p:nvPr/>
        </p:nvGrpSpPr>
        <p:grpSpPr>
          <a:xfrm>
            <a:off x="4897217" y="3957956"/>
            <a:ext cx="14481852" cy="4276087"/>
            <a:chOff x="3472417" y="3714015"/>
            <a:chExt cx="15559859" cy="42760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0142A6-9854-4B80-9140-BB6DB30A74E7}"/>
                </a:ext>
              </a:extLst>
            </p:cNvPr>
            <p:cNvSpPr/>
            <p:nvPr/>
          </p:nvSpPr>
          <p:spPr>
            <a:xfrm>
              <a:off x="3472417" y="3714015"/>
              <a:ext cx="15035642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软著申请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查阅相关资料，了解申请流程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2530F-5223-BD69-4576-5279AD284433}"/>
                </a:ext>
              </a:extLst>
            </p:cNvPr>
            <p:cNvSpPr/>
            <p:nvPr/>
          </p:nvSpPr>
          <p:spPr>
            <a:xfrm>
              <a:off x="3472417" y="5444768"/>
              <a:ext cx="15559859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发票整理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整理了去年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月份至今的发票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C9746-DDB0-B995-312F-11FAC45FFD83}"/>
                </a:ext>
              </a:extLst>
            </p:cNvPr>
            <p:cNvSpPr/>
            <p:nvPr/>
          </p:nvSpPr>
          <p:spPr>
            <a:xfrm>
              <a:off x="3472417" y="7175520"/>
              <a:ext cx="15035640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课题讨论会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制作汇报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，参与讨论会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42621" y="292945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查阅相关资料，了解申请流程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7007840" y="2892891"/>
            <a:ext cx="435331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通过查阅网上教程和请教有过相关经理的师兄师姐，大致梳理了软件著作权申请的流程和所需的材料，</a:t>
            </a:r>
            <a:r>
              <a:rPr lang="zh-CN" altLang="en-US" sz="4400" b="1" dirty="0">
                <a:solidFill>
                  <a:srgbClr val="FF0000"/>
                </a:solidFill>
                <a:latin typeface="Novecento wide Bold" panose="00000805000000000000" charset="0"/>
              </a:rPr>
              <a:t>核心是软件说明书部分。</a:t>
            </a:r>
            <a:r>
              <a:rPr lang="zh-CN" altLang="en-US" sz="4400" b="1" dirty="0">
                <a:latin typeface="Novecento wide Bold" panose="00000805000000000000" charset="0"/>
              </a:rPr>
              <a:t>准备开始撰写。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C834710-0032-BDC6-14EB-E6FAE2674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194992"/>
              </p:ext>
            </p:extLst>
          </p:nvPr>
        </p:nvGraphicFramePr>
        <p:xfrm>
          <a:off x="770182" y="6777905"/>
          <a:ext cx="15643298" cy="4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67595A9-A63C-D045-4F0D-1FBDD2AE5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006871"/>
              </p:ext>
            </p:extLst>
          </p:nvPr>
        </p:nvGraphicFramePr>
        <p:xfrm>
          <a:off x="770182" y="2628899"/>
          <a:ext cx="15643298" cy="3398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28AB9F7-66A3-1980-7FEC-15B6BCBCB7F5}"/>
              </a:ext>
            </a:extLst>
          </p:cNvPr>
          <p:cNvSpPr txBox="1"/>
          <p:nvPr/>
        </p:nvSpPr>
        <p:spPr>
          <a:xfrm>
            <a:off x="5968867" y="1607324"/>
            <a:ext cx="524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所需提交的申请材料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E48728-8937-B503-B2C3-EDE1558BAAFF}"/>
              </a:ext>
            </a:extLst>
          </p:cNvPr>
          <p:cNvSpPr txBox="1"/>
          <p:nvPr/>
        </p:nvSpPr>
        <p:spPr>
          <a:xfrm>
            <a:off x="5930866" y="6902459"/>
            <a:ext cx="5321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 </a:t>
            </a:r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软件著作权申请流程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2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7A7613E-77C5-658A-B3B2-19CD24BEB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1662" y="1668777"/>
            <a:ext cx="9977242" cy="102489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4" y="304295"/>
            <a:ext cx="1359649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发票整理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整理了去年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月份至今的发票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1797024" y="184515"/>
            <a:ext cx="912655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和卖家协商沟通，收集并</a:t>
            </a:r>
            <a:r>
              <a:rPr lang="zh-CN" altLang="en-US" sz="4100" b="1" dirty="0">
                <a:latin typeface="Novecento wide Bold" panose="00000805000000000000" charset="0"/>
              </a:rPr>
              <a:t>整理了自去年</a:t>
            </a:r>
            <a:r>
              <a:rPr lang="en-US" altLang="zh-CN" sz="4100" b="1" dirty="0">
                <a:latin typeface="Novecento wide Bold" panose="00000805000000000000" charset="0"/>
              </a:rPr>
              <a:t>12</a:t>
            </a:r>
            <a:r>
              <a:rPr lang="zh-CN" altLang="en-US" sz="4100" b="1" dirty="0">
                <a:latin typeface="Novecento wide Bold" panose="00000805000000000000" charset="0"/>
              </a:rPr>
              <a:t>月份以来的发票。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9CB8E12-C13A-2487-8F8B-3DC41BE40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36" y="1668780"/>
            <a:ext cx="4610494" cy="10248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67A64F-4C0D-5AF4-6204-EF5434211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54" y="1668777"/>
            <a:ext cx="4610495" cy="102489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44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14717"/>
            <a:ext cx="14482126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课题讨论会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制作汇报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，参与讨论会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AD15C-6299-647F-244F-9BF624AE6CD5}"/>
              </a:ext>
            </a:extLst>
          </p:cNvPr>
          <p:cNvSpPr txBox="1"/>
          <p:nvPr/>
        </p:nvSpPr>
        <p:spPr>
          <a:xfrm>
            <a:off x="17073479" y="5449898"/>
            <a:ext cx="416346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制作课题进展</a:t>
            </a:r>
            <a:r>
              <a:rPr lang="en-US" altLang="zh-CN" sz="4100" b="1" dirty="0">
                <a:latin typeface="Novecento wide Bold" panose="00000805000000000000" charset="0"/>
              </a:rPr>
              <a:t>ppt</a:t>
            </a:r>
            <a:r>
              <a:rPr lang="zh-CN" altLang="en-US" sz="4100" b="1" dirty="0">
                <a:latin typeface="Novecento wide Bold" panose="00000805000000000000" charset="0"/>
              </a:rPr>
              <a:t>，参与课题讨论会，参观水博园相关实验室。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4F63F-3941-3EF0-5B92-B00E42DE8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04" y="1476376"/>
            <a:ext cx="7371102" cy="49344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2E4581-2D56-63C1-ED62-101114162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697" y="1476376"/>
            <a:ext cx="7371102" cy="49344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297482-EB20-69D3-AF0B-621B0F194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3" y="6757950"/>
            <a:ext cx="7371102" cy="49344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C3A363-4DFB-B482-360D-10676BDE6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696" y="6757949"/>
            <a:ext cx="7371101" cy="49344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919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6003</TotalTime>
  <Words>189</Words>
  <Application>Microsoft Office PowerPoint</Application>
  <PresentationFormat>自定义</PresentationFormat>
  <Paragraphs>23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315</cp:revision>
  <dcterms:created xsi:type="dcterms:W3CDTF">2023-04-03T11:52:38Z</dcterms:created>
  <dcterms:modified xsi:type="dcterms:W3CDTF">2024-02-02T02:42:37Z</dcterms:modified>
</cp:coreProperties>
</file>