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98" r:id="rId3"/>
    <p:sldId id="299" r:id="rId4"/>
    <p:sldId id="294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>
      <p:cViewPr varScale="1">
        <p:scale>
          <a:sx n="42" d="100"/>
          <a:sy n="42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0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4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9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1186711" y="837851"/>
            <a:ext cx="1489174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E71060E-33F4-B2C1-4970-CA67207F0456}"/>
              </a:ext>
            </a:extLst>
          </p:cNvPr>
          <p:cNvGrpSpPr/>
          <p:nvPr/>
        </p:nvGrpSpPr>
        <p:grpSpPr>
          <a:xfrm>
            <a:off x="4214682" y="3957956"/>
            <a:ext cx="14891739" cy="4276087"/>
            <a:chOff x="3472416" y="3714015"/>
            <a:chExt cx="16000257" cy="427608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60142A6-9854-4B80-9140-BB6DB30A74E7}"/>
                </a:ext>
              </a:extLst>
            </p:cNvPr>
            <p:cNvSpPr/>
            <p:nvPr/>
          </p:nvSpPr>
          <p:spPr>
            <a:xfrm>
              <a:off x="3472417" y="3714015"/>
              <a:ext cx="15035642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研究进展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初步完成荧光细胞检测程序的编写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302530F-5223-BD69-4576-5279AD284433}"/>
                </a:ext>
              </a:extLst>
            </p:cNvPr>
            <p:cNvSpPr/>
            <p:nvPr/>
          </p:nvSpPr>
          <p:spPr>
            <a:xfrm>
              <a:off x="3472417" y="5444768"/>
              <a:ext cx="15559859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理论学习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学习了机器视觉相关的理论知识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9C9746-DDB0-B995-312F-11FAC45FFD83}"/>
                </a:ext>
              </a:extLst>
            </p:cNvPr>
            <p:cNvSpPr/>
            <p:nvPr/>
          </p:nvSpPr>
          <p:spPr>
            <a:xfrm>
              <a:off x="3472416" y="7175520"/>
              <a:ext cx="16000257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材料采购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拟采购部分新的科研材料，处理设备报销问题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初步完成荧光细胞检测程序的编写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8359346" y="2729607"/>
            <a:ext cx="3135176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 </a:t>
            </a:r>
            <a:r>
              <a:rPr lang="zh-CN" altLang="en-US" sz="4400" b="1" dirty="0">
                <a:latin typeface="Novecento wide Bold" panose="00000805000000000000" charset="0"/>
              </a:rPr>
              <a:t>测试了识别算法的检测效果，具有良好的识别准确率。在</a:t>
            </a:r>
            <a:r>
              <a:rPr lang="zh-CN" altLang="en-US" sz="4400" b="1" dirty="0">
                <a:solidFill>
                  <a:srgbClr val="FF0000"/>
                </a:solidFill>
                <a:latin typeface="Novecento wide Bold" panose="00000805000000000000" charset="0"/>
              </a:rPr>
              <a:t>开发环境</a:t>
            </a:r>
            <a:r>
              <a:rPr lang="zh-CN" altLang="en-US" sz="4400" b="1" dirty="0">
                <a:latin typeface="Novecento wide Bold" panose="00000805000000000000" charset="0"/>
              </a:rPr>
              <a:t>（电脑）中处理速度平均能达到</a:t>
            </a:r>
            <a:r>
              <a:rPr lang="zh-CN" altLang="en-US" sz="4400" b="1" dirty="0">
                <a:solidFill>
                  <a:srgbClr val="FF0000"/>
                </a:solidFill>
                <a:latin typeface="Novecento wide Bold" panose="00000805000000000000" charset="0"/>
              </a:rPr>
              <a:t>每秒钟处理</a:t>
            </a:r>
            <a:r>
              <a:rPr lang="en-US" altLang="zh-CN" sz="4400" b="1" dirty="0">
                <a:solidFill>
                  <a:srgbClr val="FF0000"/>
                </a:solidFill>
                <a:latin typeface="Novecento wide Bold" panose="00000805000000000000" charset="0"/>
              </a:rPr>
              <a:t>20</a:t>
            </a:r>
            <a:r>
              <a:rPr lang="zh-CN" altLang="en-US" sz="4400" b="1" dirty="0">
                <a:solidFill>
                  <a:srgbClr val="FF0000"/>
                </a:solidFill>
                <a:latin typeface="Novecento wide Bold" panose="00000805000000000000" charset="0"/>
              </a:rPr>
              <a:t>张图像。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B36871-402F-4050-3C5A-F010B2B64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6" y="1405887"/>
            <a:ext cx="8696960" cy="48920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752EF2-A79C-7E5B-CF00-6867EA857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46" y="1405887"/>
            <a:ext cx="8696960" cy="48920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A3196DD-BD30-3A32-FFBB-4E01D30A6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6" y="6634845"/>
            <a:ext cx="8696960" cy="4892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35E9C6-9675-1632-E889-5F846D2580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46" y="6634845"/>
            <a:ext cx="8696960" cy="48920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824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384557" y="115070"/>
            <a:ext cx="13596497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学习了机器视觉相关的理论知识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6460166" y="4455265"/>
            <a:ext cx="438971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solidFill>
                  <a:srgbClr val="FF0000"/>
                </a:solidFill>
                <a:latin typeface="Novecento wide Bold" panose="00000805000000000000" charset="0"/>
              </a:rPr>
              <a:t>		</a:t>
            </a:r>
            <a:r>
              <a:rPr lang="zh-CN" altLang="en-US" sz="4100" b="1" dirty="0">
                <a:latin typeface="Novecento wide Bold" panose="00000805000000000000" charset="0"/>
              </a:rPr>
              <a:t>本学期选修了数字图像处理相关的课程，学习该领域的理论知识，有助于后期开展科研工作。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4907FE-04F6-862D-FB04-85A7B6834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962" y="1118877"/>
            <a:ext cx="14073182" cy="105507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44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314717"/>
            <a:ext cx="14482126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拟采购部分新的科研材料，处理设备报销问题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3AD15C-6299-647F-244F-9BF624AE6CD5}"/>
              </a:ext>
            </a:extLst>
          </p:cNvPr>
          <p:cNvSpPr txBox="1"/>
          <p:nvPr/>
        </p:nvSpPr>
        <p:spPr>
          <a:xfrm>
            <a:off x="17930360" y="5349622"/>
            <a:ext cx="337842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solidFill>
                  <a:srgbClr val="FF0000"/>
                </a:solidFill>
                <a:latin typeface="Novecento wide Bold" panose="00000805000000000000" charset="0"/>
              </a:rPr>
              <a:t>		</a:t>
            </a:r>
            <a:r>
              <a:rPr lang="zh-CN" altLang="en-US" sz="4100" b="1" dirty="0">
                <a:latin typeface="Novecento wide Bold" panose="00000805000000000000" charset="0"/>
              </a:rPr>
              <a:t>拟采购一批新的材料，主要以开发板配件为主。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0A2595-68C0-9B86-D6AD-F9DE0D114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74" y="1730982"/>
            <a:ext cx="16562440" cy="9438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6919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5921</TotalTime>
  <Words>168</Words>
  <Application>Microsoft Office PowerPoint</Application>
  <PresentationFormat>自定义</PresentationFormat>
  <Paragraphs>13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293</cp:revision>
  <dcterms:created xsi:type="dcterms:W3CDTF">2023-04-03T11:52:38Z</dcterms:created>
  <dcterms:modified xsi:type="dcterms:W3CDTF">2024-02-29T03:00:32Z</dcterms:modified>
</cp:coreProperties>
</file>