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21" r:id="rId4"/>
    <p:sldId id="317" r:id="rId6"/>
    <p:sldId id="323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11.29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5020" y="420941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生物发光法样机工作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推进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5020" y="575437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对多孔板的分割提出初步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构想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5020" y="729932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准备小组读书报告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41275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生物发光法样机工作推进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957040" y="3075940"/>
            <a:ext cx="4234180" cy="6715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ATP生物发光法样机工作推进。基于先前设计的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PCBA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进行进一步的代码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调试。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34605"/>
          <a:stretch>
            <a:fillRect/>
          </a:stretch>
        </p:blipFill>
        <p:spPr>
          <a:xfrm>
            <a:off x="685165" y="1511935"/>
            <a:ext cx="7694295" cy="10154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8428" t="10081" r="13685" b="10602"/>
          <a:stretch>
            <a:fillRect/>
          </a:stretch>
        </p:blipFill>
        <p:spPr>
          <a:xfrm rot="5400000">
            <a:off x="7483475" y="2715260"/>
            <a:ext cx="10154285" cy="7748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对多孔板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图像的分割提出初步构想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82110" y="3150870"/>
            <a:ext cx="4389120" cy="6812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对多孔板图像的分割提出初步构想，基于图像的尺寸设置分割线进行子图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切割。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424940"/>
            <a:ext cx="7937500" cy="10265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921"/>
          <a:stretch>
            <a:fillRect/>
          </a:stretch>
        </p:blipFill>
        <p:spPr>
          <a:xfrm>
            <a:off x="8912860" y="1424940"/>
            <a:ext cx="7564120" cy="4783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4756"/>
          <a:stretch>
            <a:fillRect/>
          </a:stretch>
        </p:blipFill>
        <p:spPr>
          <a:xfrm>
            <a:off x="8912860" y="6400800"/>
            <a:ext cx="7564120" cy="5289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准备小组读书报告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29860" y="2534920"/>
            <a:ext cx="3429000" cy="74339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准备小组读书报告PPT文档，后期要开展小组内的读书报告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工作。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r="12203"/>
          <a:stretch>
            <a:fillRect/>
          </a:stretch>
        </p:blipFill>
        <p:spPr>
          <a:xfrm>
            <a:off x="779780" y="1399540"/>
            <a:ext cx="16680180" cy="10330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505</cp:revision>
  <dcterms:created xsi:type="dcterms:W3CDTF">2023-04-03T11:52:00Z</dcterms:created>
  <dcterms:modified xsi:type="dcterms:W3CDTF">2024-11-28T02:59:52Z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2052-12.1.0.17133</vt:lpwstr>
  </property>
</Properties>
</file>