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3" r:id="rId4"/>
    <p:sldId id="314" r:id="rId6"/>
    <p:sldId id="312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9.13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4285" y="7012305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小组组会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学习了解其他同学的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研究进展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74285" y="4107815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开题报告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完成开题答辩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74285" y="5560060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样机制作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重新设计制造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ESP32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主控制板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380" y="302260"/>
            <a:ext cx="1126299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开题报告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完成开题报告的部分内容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885535" y="2519680"/>
            <a:ext cx="2647950" cy="768731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完成开题报告</a:t>
            </a:r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ppt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，目前还在继续补充完善部分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内容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645" y="1438275"/>
            <a:ext cx="18115280" cy="9850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76200"/>
            <a:ext cx="1109027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样机制作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重新设计制造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ESP32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主控制板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321915" y="2639060"/>
            <a:ext cx="5824220" cy="816800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457200" lvl="1"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重新设计制造ESP32主控制板，完成了元器件的焊接工作，但由于代码丢失的原因，部分功能还没完全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恢复。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2824480" y="-617220"/>
            <a:ext cx="10382250" cy="13848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137803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小组组会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学习了解其他同学的研究进展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463645" y="3705225"/>
            <a:ext cx="4040505" cy="478155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参与生物传感器小组组会，学习了解其他同学的研究进展。</a:t>
            </a:r>
            <a:endParaRPr lang="en-US" altLang="zh-CN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180" y="1029335"/>
            <a:ext cx="14351635" cy="10760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  <p:tag name="commondata" val="eyJoZGlkIjoiNjE5MjU3NWUyOWRhOGEyMzVlYjdhNzRhNTZhZGVkZmM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WPS 演示</Application>
  <PresentationFormat>自定义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两面包夹芝士</cp:lastModifiedBy>
  <cp:revision>452</cp:revision>
  <dcterms:created xsi:type="dcterms:W3CDTF">2023-04-03T11:52:00Z</dcterms:created>
  <dcterms:modified xsi:type="dcterms:W3CDTF">2024-09-13T09:07:42Z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2052-12.1.0.18276</vt:lpwstr>
  </property>
</Properties>
</file>