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303" r:id="rId4"/>
    <p:sldId id="314" r:id="rId6"/>
    <p:sldId id="312" r:id="rId7"/>
  </p:sldIdLst>
  <p:sldSz cx="21673820" cy="12192000"/>
  <p:notesSz cx="6858000" cy="9144000"/>
  <p:custDataLst>
    <p:tags r:id="rId1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025" autoAdjust="0"/>
  </p:normalViewPr>
  <p:slideViewPr>
    <p:cSldViewPr snapToGrid="0">
      <p:cViewPr varScale="1">
        <p:scale>
          <a:sx n="35" d="100"/>
          <a:sy n="35" d="100"/>
        </p:scale>
        <p:origin x="31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5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886A3-F3BF-43BF-98DA-550FC405FF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0971" y="4662648"/>
            <a:ext cx="16251795" cy="4243627"/>
          </a:xfrm>
        </p:spPr>
        <p:txBody>
          <a:bodyPr anchor="b"/>
          <a:lstStyle>
            <a:lvl1pPr algn="ctr">
              <a:defRPr sz="1896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450971" y="9069926"/>
            <a:ext cx="16251795" cy="2942887"/>
          </a:xfrm>
        </p:spPr>
        <p:txBody>
          <a:bodyPr/>
          <a:lstStyle>
            <a:lvl1pPr marL="0" indent="0" algn="ctr">
              <a:buNone/>
              <a:defRPr sz="7580"/>
            </a:lvl1pPr>
            <a:lvl2pPr marL="1445260" indent="0" algn="ctr">
              <a:buNone/>
              <a:defRPr sz="6320"/>
            </a:lvl2pPr>
            <a:lvl3pPr marL="2889885" indent="0" algn="ctr">
              <a:buNone/>
              <a:defRPr sz="5690"/>
            </a:lvl3pPr>
            <a:lvl4pPr marL="4335145" indent="0" algn="ctr">
              <a:buNone/>
              <a:defRPr sz="5060"/>
            </a:lvl4pPr>
            <a:lvl5pPr marL="5779770" indent="0" algn="ctr">
              <a:buNone/>
              <a:defRPr sz="5060"/>
            </a:lvl5pPr>
            <a:lvl6pPr marL="7225030" indent="0" algn="ctr">
              <a:buNone/>
              <a:defRPr sz="5060"/>
            </a:lvl6pPr>
            <a:lvl7pPr marL="8669655" indent="0" algn="ctr">
              <a:buNone/>
              <a:defRPr sz="5060"/>
            </a:lvl7pPr>
            <a:lvl8pPr marL="10114915" indent="0" algn="ctr">
              <a:buNone/>
              <a:defRPr sz="5060"/>
            </a:lvl8pPr>
            <a:lvl9pPr marL="11559540" indent="0" algn="ctr">
              <a:buNone/>
              <a:defRPr sz="506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20249259" y="3316762"/>
            <a:ext cx="4672391" cy="10329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32086" y="3316762"/>
            <a:ext cx="13746309" cy="1032973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0800" y="5706626"/>
            <a:ext cx="18689563" cy="5070344"/>
          </a:xfrm>
        </p:spPr>
        <p:txBody>
          <a:bodyPr anchor="b"/>
          <a:lstStyle>
            <a:lvl1pPr>
              <a:defRPr sz="1896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20800" y="10824938"/>
            <a:ext cx="18689563" cy="2666374"/>
          </a:xfrm>
        </p:spPr>
        <p:txBody>
          <a:bodyPr/>
          <a:lstStyle>
            <a:lvl1pPr marL="0" indent="0">
              <a:buNone/>
              <a:defRPr sz="7580">
                <a:solidFill>
                  <a:schemeClr val="tx1">
                    <a:tint val="75000"/>
                  </a:schemeClr>
                </a:solidFill>
              </a:defRPr>
            </a:lvl1pPr>
            <a:lvl2pPr marL="1445260" indent="0">
              <a:buNone/>
              <a:defRPr sz="6320">
                <a:solidFill>
                  <a:schemeClr val="tx1">
                    <a:tint val="75000"/>
                  </a:schemeClr>
                </a:solidFill>
              </a:defRPr>
            </a:lvl2pPr>
            <a:lvl3pPr marL="2889885" indent="0">
              <a:buNone/>
              <a:defRPr sz="5690">
                <a:solidFill>
                  <a:schemeClr val="tx1">
                    <a:tint val="75000"/>
                  </a:schemeClr>
                </a:solidFill>
              </a:defRPr>
            </a:lvl3pPr>
            <a:lvl4pPr marL="4335145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4pPr>
            <a:lvl5pPr marL="5779770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5pPr>
            <a:lvl6pPr marL="7225030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6pPr>
            <a:lvl7pPr marL="8669655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7pPr>
            <a:lvl8pPr marL="10114915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8pPr>
            <a:lvl9pPr marL="11559540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32086" y="5912599"/>
            <a:ext cx="9209350" cy="77338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5712299" y="5912599"/>
            <a:ext cx="9209350" cy="77338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4909" y="3316763"/>
            <a:ext cx="18689563" cy="235600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4910" y="5655837"/>
            <a:ext cx="9167026" cy="1464389"/>
          </a:xfrm>
        </p:spPr>
        <p:txBody>
          <a:bodyPr anchor="b"/>
          <a:lstStyle>
            <a:lvl1pPr marL="0" indent="0">
              <a:buNone/>
              <a:defRPr sz="7580" b="1"/>
            </a:lvl1pPr>
            <a:lvl2pPr marL="1445260" indent="0">
              <a:buNone/>
              <a:defRPr sz="6320" b="1"/>
            </a:lvl2pPr>
            <a:lvl3pPr marL="2889885" indent="0">
              <a:buNone/>
              <a:defRPr sz="5690" b="1"/>
            </a:lvl3pPr>
            <a:lvl4pPr marL="4335145" indent="0">
              <a:buNone/>
              <a:defRPr sz="5060" b="1"/>
            </a:lvl4pPr>
            <a:lvl5pPr marL="5779770" indent="0">
              <a:buNone/>
              <a:defRPr sz="5060" b="1"/>
            </a:lvl5pPr>
            <a:lvl6pPr marL="7225030" indent="0">
              <a:buNone/>
              <a:defRPr sz="5060" b="1"/>
            </a:lvl6pPr>
            <a:lvl7pPr marL="8669655" indent="0">
              <a:buNone/>
              <a:defRPr sz="5060" b="1"/>
            </a:lvl7pPr>
            <a:lvl8pPr marL="10114915" indent="0">
              <a:buNone/>
              <a:defRPr sz="5060" b="1"/>
            </a:lvl8pPr>
            <a:lvl9pPr marL="11559540" indent="0">
              <a:buNone/>
              <a:defRPr sz="506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34910" y="7120227"/>
            <a:ext cx="9167026" cy="654884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15712299" y="5655837"/>
            <a:ext cx="9212173" cy="1464389"/>
          </a:xfrm>
        </p:spPr>
        <p:txBody>
          <a:bodyPr anchor="b"/>
          <a:lstStyle>
            <a:lvl1pPr marL="0" indent="0">
              <a:buNone/>
              <a:defRPr sz="7580" b="1"/>
            </a:lvl1pPr>
            <a:lvl2pPr marL="1445260" indent="0">
              <a:buNone/>
              <a:defRPr sz="6320" b="1"/>
            </a:lvl2pPr>
            <a:lvl3pPr marL="2889885" indent="0">
              <a:buNone/>
              <a:defRPr sz="5690" b="1"/>
            </a:lvl3pPr>
            <a:lvl4pPr marL="4335145" indent="0">
              <a:buNone/>
              <a:defRPr sz="5060" b="1"/>
            </a:lvl4pPr>
            <a:lvl5pPr marL="5779770" indent="0">
              <a:buNone/>
              <a:defRPr sz="5060" b="1"/>
            </a:lvl5pPr>
            <a:lvl6pPr marL="7225030" indent="0">
              <a:buNone/>
              <a:defRPr sz="5060" b="1"/>
            </a:lvl6pPr>
            <a:lvl7pPr marL="8669655" indent="0">
              <a:buNone/>
              <a:defRPr sz="5060" b="1"/>
            </a:lvl7pPr>
            <a:lvl8pPr marL="10114915" indent="0">
              <a:buNone/>
              <a:defRPr sz="5060" b="1"/>
            </a:lvl8pPr>
            <a:lvl9pPr marL="11559540" indent="0">
              <a:buNone/>
              <a:defRPr sz="506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15712299" y="7120227"/>
            <a:ext cx="9212173" cy="654884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4910" y="3480413"/>
            <a:ext cx="6988835" cy="2844133"/>
          </a:xfrm>
        </p:spPr>
        <p:txBody>
          <a:bodyPr anchor="b"/>
          <a:lstStyle>
            <a:lvl1pPr>
              <a:defRPr sz="10115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3954511" y="4422815"/>
            <a:ext cx="10969961" cy="8662192"/>
          </a:xfrm>
        </p:spPr>
        <p:txBody>
          <a:bodyPr/>
          <a:lstStyle>
            <a:lvl1pPr>
              <a:defRPr sz="10115"/>
            </a:lvl1pPr>
            <a:lvl2pPr>
              <a:defRPr sz="8855"/>
            </a:lvl2pPr>
            <a:lvl3pPr>
              <a:defRPr sz="7580"/>
            </a:lvl3pPr>
            <a:lvl4pPr>
              <a:defRPr sz="6320"/>
            </a:lvl4pPr>
            <a:lvl5pPr>
              <a:defRPr sz="6320"/>
            </a:lvl5pPr>
            <a:lvl6pPr>
              <a:defRPr sz="6320"/>
            </a:lvl6pPr>
            <a:lvl7pPr>
              <a:defRPr sz="6320"/>
            </a:lvl7pPr>
            <a:lvl8pPr>
              <a:defRPr sz="6320"/>
            </a:lvl8pPr>
            <a:lvl9pPr>
              <a:defRPr sz="632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34910" y="6324546"/>
            <a:ext cx="6988835" cy="6774568"/>
          </a:xfrm>
        </p:spPr>
        <p:txBody>
          <a:bodyPr/>
          <a:lstStyle>
            <a:lvl1pPr marL="0" indent="0">
              <a:buNone/>
              <a:defRPr sz="5060"/>
            </a:lvl1pPr>
            <a:lvl2pPr marL="1445260" indent="0">
              <a:buNone/>
              <a:defRPr sz="4425"/>
            </a:lvl2pPr>
            <a:lvl3pPr marL="2889885" indent="0">
              <a:buNone/>
              <a:defRPr sz="3795"/>
            </a:lvl3pPr>
            <a:lvl4pPr marL="4335145" indent="0">
              <a:buNone/>
              <a:defRPr sz="3165"/>
            </a:lvl4pPr>
            <a:lvl5pPr marL="5779770" indent="0">
              <a:buNone/>
              <a:defRPr sz="3165"/>
            </a:lvl5pPr>
            <a:lvl6pPr marL="7225030" indent="0">
              <a:buNone/>
              <a:defRPr sz="3165"/>
            </a:lvl6pPr>
            <a:lvl7pPr marL="8669655" indent="0">
              <a:buNone/>
              <a:defRPr sz="3165"/>
            </a:lvl7pPr>
            <a:lvl8pPr marL="10114915" indent="0">
              <a:buNone/>
              <a:defRPr sz="3165"/>
            </a:lvl8pPr>
            <a:lvl9pPr marL="11559540" indent="0">
              <a:buNone/>
              <a:defRPr sz="3165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4910" y="3480413"/>
            <a:ext cx="6988835" cy="2844133"/>
          </a:xfrm>
        </p:spPr>
        <p:txBody>
          <a:bodyPr anchor="b"/>
          <a:lstStyle>
            <a:lvl1pPr>
              <a:defRPr sz="10115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3954511" y="4422815"/>
            <a:ext cx="10969961" cy="8662192"/>
          </a:xfrm>
        </p:spPr>
        <p:txBody>
          <a:bodyPr/>
          <a:lstStyle>
            <a:lvl1pPr marL="0" indent="0">
              <a:buNone/>
              <a:defRPr sz="10115"/>
            </a:lvl1pPr>
            <a:lvl2pPr marL="1445260" indent="0">
              <a:buNone/>
              <a:defRPr sz="8855"/>
            </a:lvl2pPr>
            <a:lvl3pPr marL="2889885" indent="0">
              <a:buNone/>
              <a:defRPr sz="7580"/>
            </a:lvl3pPr>
            <a:lvl4pPr marL="4335145" indent="0">
              <a:buNone/>
              <a:defRPr sz="6320"/>
            </a:lvl4pPr>
            <a:lvl5pPr marL="5779770" indent="0">
              <a:buNone/>
              <a:defRPr sz="6320"/>
            </a:lvl5pPr>
            <a:lvl6pPr marL="7225030" indent="0">
              <a:buNone/>
              <a:defRPr sz="6320"/>
            </a:lvl6pPr>
            <a:lvl7pPr marL="8669655" indent="0">
              <a:buNone/>
              <a:defRPr sz="6320"/>
            </a:lvl7pPr>
            <a:lvl8pPr marL="10114915" indent="0">
              <a:buNone/>
              <a:defRPr sz="6320"/>
            </a:lvl8pPr>
            <a:lvl9pPr marL="11559540" indent="0">
              <a:buNone/>
              <a:defRPr sz="632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34910" y="6324546"/>
            <a:ext cx="6988835" cy="6774568"/>
          </a:xfrm>
        </p:spPr>
        <p:txBody>
          <a:bodyPr/>
          <a:lstStyle>
            <a:lvl1pPr marL="0" indent="0">
              <a:buNone/>
              <a:defRPr sz="5060"/>
            </a:lvl1pPr>
            <a:lvl2pPr marL="1445260" indent="0">
              <a:buNone/>
              <a:defRPr sz="4425"/>
            </a:lvl2pPr>
            <a:lvl3pPr marL="2889885" indent="0">
              <a:buNone/>
              <a:defRPr sz="3795"/>
            </a:lvl3pPr>
            <a:lvl4pPr marL="4335145" indent="0">
              <a:buNone/>
              <a:defRPr sz="3165"/>
            </a:lvl4pPr>
            <a:lvl5pPr marL="5779770" indent="0">
              <a:buNone/>
              <a:defRPr sz="3165"/>
            </a:lvl5pPr>
            <a:lvl6pPr marL="7225030" indent="0">
              <a:buNone/>
              <a:defRPr sz="3165"/>
            </a:lvl6pPr>
            <a:lvl7pPr marL="8669655" indent="0">
              <a:buNone/>
              <a:defRPr sz="3165"/>
            </a:lvl7pPr>
            <a:lvl8pPr marL="10114915" indent="0">
              <a:buNone/>
              <a:defRPr sz="3165"/>
            </a:lvl8pPr>
            <a:lvl9pPr marL="11559540" indent="0">
              <a:buNone/>
              <a:defRPr sz="3165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32086" y="3316763"/>
            <a:ext cx="18689563" cy="2356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2086" y="5912599"/>
            <a:ext cx="18689563" cy="7733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32086" y="13965335"/>
            <a:ext cx="4875538" cy="648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1920214" y="13965335"/>
            <a:ext cx="7313308" cy="648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20046112" y="13965335"/>
            <a:ext cx="4875538" cy="648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2889885" rtl="0" eaLnBrk="1" latinLnBrk="0" hangingPunct="1">
        <a:lnSpc>
          <a:spcPct val="90000"/>
        </a:lnSpc>
        <a:spcBef>
          <a:spcPct val="0"/>
        </a:spcBef>
        <a:buNone/>
        <a:defRPr sz="1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2630" indent="-722630" algn="l" defTabSz="2889885" rtl="0" eaLnBrk="1" latinLnBrk="0" hangingPunct="1">
        <a:lnSpc>
          <a:spcPct val="90000"/>
        </a:lnSpc>
        <a:spcBef>
          <a:spcPts val="3165"/>
        </a:spcBef>
        <a:buFont typeface="Arial" panose="020B0604020202020204" pitchFamily="34" charset="0"/>
        <a:buChar char="•"/>
        <a:defRPr sz="8855" kern="1200">
          <a:solidFill>
            <a:schemeClr val="tx1"/>
          </a:solidFill>
          <a:latin typeface="+mn-lt"/>
          <a:ea typeface="+mn-ea"/>
          <a:cs typeface="+mn-cs"/>
        </a:defRPr>
      </a:lvl1pPr>
      <a:lvl2pPr marL="216725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7580" kern="1200">
          <a:solidFill>
            <a:schemeClr val="tx1"/>
          </a:solidFill>
          <a:latin typeface="+mn-lt"/>
          <a:ea typeface="+mn-ea"/>
          <a:cs typeface="+mn-cs"/>
        </a:defRPr>
      </a:lvl2pPr>
      <a:lvl3pPr marL="361251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6320" kern="1200">
          <a:solidFill>
            <a:schemeClr val="tx1"/>
          </a:solidFill>
          <a:latin typeface="+mn-lt"/>
          <a:ea typeface="+mn-ea"/>
          <a:cs typeface="+mn-cs"/>
        </a:defRPr>
      </a:lvl3pPr>
      <a:lvl4pPr marL="505714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4pPr>
      <a:lvl5pPr marL="650240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5pPr>
      <a:lvl6pPr marL="794766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6pPr>
      <a:lvl7pPr marL="939228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7pPr>
      <a:lvl8pPr marL="1083754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8pPr>
      <a:lvl9pPr marL="1228217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1pPr>
      <a:lvl2pPr marL="144526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2pPr>
      <a:lvl3pPr marL="288988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3pPr>
      <a:lvl4pPr marL="433514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4pPr>
      <a:lvl5pPr marL="577977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5pPr>
      <a:lvl6pPr marL="722503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6pPr>
      <a:lvl7pPr marL="866965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7pPr>
      <a:lvl8pPr marL="1011491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8pPr>
      <a:lvl9pPr marL="1155954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186711" y="837851"/>
            <a:ext cx="14891740" cy="748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25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4265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每周报告</a:t>
            </a:r>
            <a:r>
              <a:rPr lang="en-US" altLang="zh-CN" sz="4265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9.20</a:t>
            </a:r>
            <a:endParaRPr lang="en-US" altLang="zh-CN" sz="4265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147945" y="7012305"/>
            <a:ext cx="11778615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小组组会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学习其他同学的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开题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报告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147945" y="4107815"/>
            <a:ext cx="11778615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软件优化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标记预估的体细胞浓度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147945" y="5560060"/>
            <a:ext cx="11778615" cy="891540"/>
          </a:xfrm>
          <a:prstGeom prst="rect">
            <a:avLst/>
          </a:prstGeom>
        </p:spPr>
        <p:txBody>
          <a:bodyPr wrap="square">
            <a:spAutoFit/>
          </a:bodyPr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开题报告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完成前期的开题答辩工作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3380" y="302260"/>
            <a:ext cx="11262995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软件优化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标记预估的体细胞浓度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8720435" y="2142490"/>
            <a:ext cx="2795270" cy="8959215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r>
              <a:rPr lang="en-US" altLang="zh-CN" sz="6000" b="1" dirty="0">
                <a:latin typeface="仿宋" panose="02010609060101010101" charset="-122"/>
                <a:ea typeface="仿宋" panose="02010609060101010101" charset="-122"/>
              </a:rPr>
              <a:t>	</a:t>
            </a:r>
            <a:r>
              <a:rPr lang="zh-CN" altLang="en-US" sz="6000" b="1" dirty="0">
                <a:latin typeface="仿宋" panose="02010609060101010101" charset="-122"/>
                <a:ea typeface="仿宋" panose="02010609060101010101" charset="-122"/>
              </a:rPr>
              <a:t>优化计数算法，现在可以将细胞数转换为浓度以便后续</a:t>
            </a:r>
            <a:r>
              <a:rPr lang="zh-CN" altLang="en-US" sz="6000" b="1" dirty="0">
                <a:latin typeface="仿宋" panose="02010609060101010101" charset="-122"/>
                <a:ea typeface="仿宋" panose="02010609060101010101" charset="-122"/>
              </a:rPr>
              <a:t>判断。</a:t>
            </a:r>
            <a:endParaRPr lang="zh-CN" altLang="en-US" sz="6000" b="1" dirty="0">
              <a:latin typeface="仿宋" panose="02010609060101010101" charset="-122"/>
              <a:ea typeface="仿宋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3380" y="1520190"/>
            <a:ext cx="17982565" cy="1020318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36115" y="8954135"/>
            <a:ext cx="3467735" cy="461645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2765" y="340995"/>
            <a:ext cx="11090275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开题报告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完成前期的开题答辩工作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7243425" y="2639060"/>
            <a:ext cx="4032885" cy="8168005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pPr marL="457200" lvl="1" indent="457200"/>
            <a:r>
              <a:rPr lang="zh-CN" altLang="en-US" sz="6000" b="1" dirty="0">
                <a:latin typeface="仿宋" panose="02010609060101010101" charset="-122"/>
                <a:ea typeface="仿宋" panose="02010609060101010101" charset="-122"/>
              </a:rPr>
              <a:t>完成开题答辩</a:t>
            </a:r>
            <a:r>
              <a:rPr lang="en-US" altLang="zh-CN" sz="6000" b="1" dirty="0">
                <a:latin typeface="仿宋" panose="02010609060101010101" charset="-122"/>
                <a:ea typeface="仿宋" panose="02010609060101010101" charset="-122"/>
              </a:rPr>
              <a:t>ppt</a:t>
            </a:r>
            <a:r>
              <a:rPr lang="zh-CN" altLang="en-US" sz="6000" b="1" dirty="0">
                <a:latin typeface="仿宋" panose="02010609060101010101" charset="-122"/>
                <a:ea typeface="仿宋" panose="02010609060101010101" charset="-122"/>
              </a:rPr>
              <a:t>的制作和前期工作，</a:t>
            </a:r>
            <a:r>
              <a:rPr lang="en-US" altLang="zh-CN" sz="6000" b="1" dirty="0">
                <a:latin typeface="仿宋" panose="02010609060101010101" charset="-122"/>
                <a:ea typeface="仿宋" panose="02010609060101010101" charset="-122"/>
              </a:rPr>
              <a:t>word</a:t>
            </a:r>
            <a:r>
              <a:rPr lang="zh-CN" altLang="en-US" sz="6000" b="1" dirty="0">
                <a:latin typeface="仿宋" panose="02010609060101010101" charset="-122"/>
                <a:ea typeface="仿宋" panose="02010609060101010101" charset="-122"/>
              </a:rPr>
              <a:t>文档目前还在持续完善中。</a:t>
            </a:r>
            <a:endParaRPr lang="en-US" altLang="zh-CN" sz="6000" b="1" dirty="0">
              <a:latin typeface="仿宋" panose="02010609060101010101" charset="-122"/>
              <a:ea typeface="仿宋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2765" y="1438910"/>
            <a:ext cx="16527145" cy="100876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3163" y="137803"/>
            <a:ext cx="13473463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小组组会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学习其他同学的开题报告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48405" y="10875010"/>
            <a:ext cx="7224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6463645" y="3705225"/>
            <a:ext cx="4298950" cy="5537835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pPr indent="457200"/>
            <a:r>
              <a:rPr lang="zh-CN" altLang="en-US" sz="6000" b="1" dirty="0">
                <a:latin typeface="仿宋" panose="02010609060101010101" charset="-122"/>
                <a:ea typeface="仿宋" panose="02010609060101010101" charset="-122"/>
              </a:rPr>
              <a:t>参与生物传感器小组组会，学习了解其他同学的研究进展。</a:t>
            </a:r>
            <a:endParaRPr lang="en-US" altLang="zh-CN" sz="6000" b="1" dirty="0">
              <a:latin typeface="仿宋" panose="02010609060101010101" charset="-122"/>
              <a:ea typeface="仿宋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0450" y="1029335"/>
            <a:ext cx="14353540" cy="107657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2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3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4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5.xml><?xml version="1.0" encoding="utf-8"?>
<p:tagLst xmlns:p="http://schemas.openxmlformats.org/presentationml/2006/main">
  <p:tag name="COMMONDATA" val="eyJoZGlkIjoiOWRhYTQ4MWJhYTY5NDkxMzUyNjRmODllNWQxOTAzMTUifQ=="/>
  <p:tag name="commondata" val="eyJoZGlkIjoiMTZjYmNhNTQwZDE4ZWFjZTE1NDFkZTAwOGVlYjRkN2IifQ=="/>
</p:tagLst>
</file>

<file path=ppt/theme/theme1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</Words>
  <Application>WPS 演示</Application>
  <PresentationFormat>自定义</PresentationFormat>
  <Paragraphs>20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仿宋</vt:lpstr>
      <vt:lpstr>Arial Unicode MS</vt:lpstr>
      <vt:lpstr>等线 Light</vt:lpstr>
      <vt:lpstr>等线</vt:lpstr>
      <vt:lpstr>Calibri</vt:lpstr>
      <vt:lpstr>3_Office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xianbao</dc:creator>
  <cp:lastModifiedBy>WPS_1647586331</cp:lastModifiedBy>
  <cp:revision>457</cp:revision>
  <dcterms:created xsi:type="dcterms:W3CDTF">2023-04-03T11:52:00Z</dcterms:created>
  <dcterms:modified xsi:type="dcterms:W3CDTF">2024-09-19T07:29:27Z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4D48A81279A84F6DBDD6107334A90920</vt:lpwstr>
  </property>
  <property fmtid="{D5CDD505-2E9C-101B-9397-08002B2CF9AE}" pid="3" name="KSOProductBuildVer">
    <vt:lpwstr>2052-12.1.0.18276</vt:lpwstr>
  </property>
</Properties>
</file>