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303" r:id="rId5"/>
    <p:sldId id="294" r:id="rId7"/>
    <p:sldId id="301" r:id="rId8"/>
    <p:sldId id="298" r:id="rId9"/>
    <p:sldId id="304" r:id="rId10"/>
  </p:sldIdLst>
  <p:sldSz cx="21673820" cy="12192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 snapToGrid="0">
      <p:cViewPr varScale="1">
        <p:scale>
          <a:sx n="35" d="100"/>
          <a:sy n="35" d="100"/>
        </p:scale>
        <p:origin x="77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7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A886A3-F3BF-43BF-98DA-550FC405FF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243972-8437-4FFD-A994-054600F4BB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5"/>
            </a:lvl1pPr>
            <a:lvl2pPr marL="812800" indent="0" algn="ctr">
              <a:buNone/>
              <a:defRPr sz="3555"/>
            </a:lvl2pPr>
            <a:lvl3pPr marL="1625600" indent="0" algn="ctr">
              <a:buNone/>
              <a:defRPr sz="3200"/>
            </a:lvl3pPr>
            <a:lvl4pPr marL="2438400" indent="0" algn="ctr">
              <a:buNone/>
              <a:defRPr sz="2845"/>
            </a:lvl4pPr>
            <a:lvl5pPr marL="3251200" indent="0" algn="ctr">
              <a:buNone/>
              <a:defRPr sz="2845"/>
            </a:lvl5pPr>
            <a:lvl6pPr marL="4064000" indent="0" algn="ctr">
              <a:buNone/>
              <a:defRPr sz="2845"/>
            </a:lvl6pPr>
            <a:lvl7pPr marL="4876800" indent="0" algn="ctr">
              <a:buNone/>
              <a:defRPr sz="2845"/>
            </a:lvl7pPr>
            <a:lvl8pPr marL="5689600" indent="0" algn="ctr">
              <a:buNone/>
              <a:defRPr sz="2845"/>
            </a:lvl8pPr>
            <a:lvl9pPr marL="6502400" indent="0" algn="ctr">
              <a:buNone/>
              <a:defRPr sz="2845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50971" y="4662648"/>
            <a:ext cx="16251795" cy="4243627"/>
          </a:xfrm>
        </p:spPr>
        <p:txBody>
          <a:bodyPr anchor="b"/>
          <a:lstStyle>
            <a:lvl1pPr algn="ctr"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450971" y="9069926"/>
            <a:ext cx="16251795" cy="2942887"/>
          </a:xfrm>
        </p:spPr>
        <p:txBody>
          <a:bodyPr/>
          <a:lstStyle>
            <a:lvl1pPr marL="0" indent="0" algn="ctr">
              <a:buNone/>
              <a:defRPr sz="7580"/>
            </a:lvl1pPr>
            <a:lvl2pPr marL="1445260" indent="0" algn="ctr">
              <a:buNone/>
              <a:defRPr sz="6320"/>
            </a:lvl2pPr>
            <a:lvl3pPr marL="2889885" indent="0" algn="ctr">
              <a:buNone/>
              <a:defRPr sz="5690"/>
            </a:lvl3pPr>
            <a:lvl4pPr marL="4335145" indent="0" algn="ctr">
              <a:buNone/>
              <a:defRPr sz="5060"/>
            </a:lvl4pPr>
            <a:lvl5pPr marL="5779770" indent="0" algn="ctr">
              <a:buNone/>
              <a:defRPr sz="5060"/>
            </a:lvl5pPr>
            <a:lvl6pPr marL="7225030" indent="0" algn="ctr">
              <a:buNone/>
              <a:defRPr sz="5060"/>
            </a:lvl6pPr>
            <a:lvl7pPr marL="8669655" indent="0" algn="ctr">
              <a:buNone/>
              <a:defRPr sz="5060"/>
            </a:lvl7pPr>
            <a:lvl8pPr marL="10114915" indent="0" algn="ctr">
              <a:buNone/>
              <a:defRPr sz="5060"/>
            </a:lvl8pPr>
            <a:lvl9pPr marL="11559540" indent="0" algn="ctr">
              <a:buNone/>
              <a:defRPr sz="506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20800" y="5706626"/>
            <a:ext cx="18689563" cy="5070344"/>
          </a:xfrm>
        </p:spPr>
        <p:txBody>
          <a:bodyPr anchor="b"/>
          <a:lstStyle>
            <a:lvl1pPr>
              <a:defRPr sz="1896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20800" y="10824938"/>
            <a:ext cx="18689563" cy="2666374"/>
          </a:xfrm>
        </p:spPr>
        <p:txBody>
          <a:bodyPr/>
          <a:lstStyle>
            <a:lvl1pPr marL="0" indent="0">
              <a:buNone/>
              <a:defRPr sz="7580">
                <a:solidFill>
                  <a:schemeClr val="tx1">
                    <a:tint val="75000"/>
                  </a:schemeClr>
                </a:solidFill>
              </a:defRPr>
            </a:lvl1pPr>
            <a:lvl2pPr marL="1445260" indent="0">
              <a:buNone/>
              <a:defRPr sz="6320">
                <a:solidFill>
                  <a:schemeClr val="tx1">
                    <a:tint val="75000"/>
                  </a:schemeClr>
                </a:solidFill>
              </a:defRPr>
            </a:lvl2pPr>
            <a:lvl3pPr marL="2889885" indent="0">
              <a:buNone/>
              <a:defRPr sz="5690">
                <a:solidFill>
                  <a:schemeClr val="tx1">
                    <a:tint val="75000"/>
                  </a:schemeClr>
                </a:solidFill>
              </a:defRPr>
            </a:lvl3pPr>
            <a:lvl4pPr marL="433514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4pPr>
            <a:lvl5pPr marL="577977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5pPr>
            <a:lvl6pPr marL="722503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6pPr>
            <a:lvl7pPr marL="866965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7pPr>
            <a:lvl8pPr marL="10114915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8pPr>
            <a:lvl9pPr marL="11559540" indent="0">
              <a:buNone/>
              <a:defRPr sz="50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32086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5712299" y="5912599"/>
            <a:ext cx="9209350" cy="77338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09" y="3316763"/>
            <a:ext cx="18689563" cy="235600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4910" y="5655837"/>
            <a:ext cx="9167026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34910" y="7120227"/>
            <a:ext cx="9167026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5712299" y="5655837"/>
            <a:ext cx="9212173" cy="1464389"/>
          </a:xfrm>
        </p:spPr>
        <p:txBody>
          <a:bodyPr anchor="b"/>
          <a:lstStyle>
            <a:lvl1pPr marL="0" indent="0">
              <a:buNone/>
              <a:defRPr sz="7580" b="1"/>
            </a:lvl1pPr>
            <a:lvl2pPr marL="1445260" indent="0">
              <a:buNone/>
              <a:defRPr sz="6320" b="1"/>
            </a:lvl2pPr>
            <a:lvl3pPr marL="2889885" indent="0">
              <a:buNone/>
              <a:defRPr sz="5690" b="1"/>
            </a:lvl3pPr>
            <a:lvl4pPr marL="4335145" indent="0">
              <a:buNone/>
              <a:defRPr sz="5060" b="1"/>
            </a:lvl4pPr>
            <a:lvl5pPr marL="5779770" indent="0">
              <a:buNone/>
              <a:defRPr sz="5060" b="1"/>
            </a:lvl5pPr>
            <a:lvl6pPr marL="7225030" indent="0">
              <a:buNone/>
              <a:defRPr sz="5060" b="1"/>
            </a:lvl6pPr>
            <a:lvl7pPr marL="8669655" indent="0">
              <a:buNone/>
              <a:defRPr sz="5060" b="1"/>
            </a:lvl7pPr>
            <a:lvl8pPr marL="10114915" indent="0">
              <a:buNone/>
              <a:defRPr sz="5060" b="1"/>
            </a:lvl8pPr>
            <a:lvl9pPr marL="11559540" indent="0">
              <a:buNone/>
              <a:defRPr sz="506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5712299" y="7120227"/>
            <a:ext cx="9212173" cy="654884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>
              <a:defRPr sz="10115"/>
            </a:lvl1pPr>
            <a:lvl2pPr>
              <a:defRPr sz="8855"/>
            </a:lvl2pPr>
            <a:lvl3pPr>
              <a:defRPr sz="7580"/>
            </a:lvl3pPr>
            <a:lvl4pPr>
              <a:defRPr sz="6320"/>
            </a:lvl4pPr>
            <a:lvl5pPr>
              <a:defRPr sz="6320"/>
            </a:lvl5pPr>
            <a:lvl6pPr>
              <a:defRPr sz="6320"/>
            </a:lvl6pPr>
            <a:lvl7pPr>
              <a:defRPr sz="6320"/>
            </a:lvl7pPr>
            <a:lvl8pPr>
              <a:defRPr sz="6320"/>
            </a:lvl8pPr>
            <a:lvl9pPr>
              <a:defRPr sz="632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4910" y="3480413"/>
            <a:ext cx="6988835" cy="2844133"/>
          </a:xfrm>
        </p:spPr>
        <p:txBody>
          <a:bodyPr anchor="b"/>
          <a:lstStyle>
            <a:lvl1pPr>
              <a:defRPr sz="1011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3954511" y="4422815"/>
            <a:ext cx="10969961" cy="8662192"/>
          </a:xfrm>
        </p:spPr>
        <p:txBody>
          <a:bodyPr/>
          <a:lstStyle>
            <a:lvl1pPr marL="0" indent="0">
              <a:buNone/>
              <a:defRPr sz="10115"/>
            </a:lvl1pPr>
            <a:lvl2pPr marL="1445260" indent="0">
              <a:buNone/>
              <a:defRPr sz="8855"/>
            </a:lvl2pPr>
            <a:lvl3pPr marL="2889885" indent="0">
              <a:buNone/>
              <a:defRPr sz="7580"/>
            </a:lvl3pPr>
            <a:lvl4pPr marL="4335145" indent="0">
              <a:buNone/>
              <a:defRPr sz="6320"/>
            </a:lvl4pPr>
            <a:lvl5pPr marL="5779770" indent="0">
              <a:buNone/>
              <a:defRPr sz="6320"/>
            </a:lvl5pPr>
            <a:lvl6pPr marL="7225030" indent="0">
              <a:buNone/>
              <a:defRPr sz="6320"/>
            </a:lvl6pPr>
            <a:lvl7pPr marL="8669655" indent="0">
              <a:buNone/>
              <a:defRPr sz="6320"/>
            </a:lvl7pPr>
            <a:lvl8pPr marL="10114915" indent="0">
              <a:buNone/>
              <a:defRPr sz="6320"/>
            </a:lvl8pPr>
            <a:lvl9pPr marL="11559540" indent="0">
              <a:buNone/>
              <a:defRPr sz="632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234910" y="6324546"/>
            <a:ext cx="6988835" cy="6774568"/>
          </a:xfrm>
        </p:spPr>
        <p:txBody>
          <a:bodyPr/>
          <a:lstStyle>
            <a:lvl1pPr marL="0" indent="0">
              <a:buNone/>
              <a:defRPr sz="5060"/>
            </a:lvl1pPr>
            <a:lvl2pPr marL="1445260" indent="0">
              <a:buNone/>
              <a:defRPr sz="4425"/>
            </a:lvl2pPr>
            <a:lvl3pPr marL="2889885" indent="0">
              <a:buNone/>
              <a:defRPr sz="3795"/>
            </a:lvl3pPr>
            <a:lvl4pPr marL="4335145" indent="0">
              <a:buNone/>
              <a:defRPr sz="3165"/>
            </a:lvl4pPr>
            <a:lvl5pPr marL="5779770" indent="0">
              <a:buNone/>
              <a:defRPr sz="3165"/>
            </a:lvl5pPr>
            <a:lvl6pPr marL="7225030" indent="0">
              <a:buNone/>
              <a:defRPr sz="3165"/>
            </a:lvl6pPr>
            <a:lvl7pPr marL="8669655" indent="0">
              <a:buNone/>
              <a:defRPr sz="3165"/>
            </a:lvl7pPr>
            <a:lvl8pPr marL="10114915" indent="0">
              <a:buNone/>
              <a:defRPr sz="3165"/>
            </a:lvl8pPr>
            <a:lvl9pPr marL="11559540" indent="0">
              <a:buNone/>
              <a:defRPr sz="316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0249259" y="3316762"/>
            <a:ext cx="4672391" cy="1032973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32086" y="3316762"/>
            <a:ext cx="13746309" cy="1032973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5">
                <a:solidFill>
                  <a:schemeClr val="tx1">
                    <a:tint val="75000"/>
                  </a:schemeClr>
                </a:solidFill>
              </a:defRPr>
            </a:lvl1pPr>
            <a:lvl2pPr marL="812800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4pPr>
            <a:lvl5pPr marL="32512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5pPr>
            <a:lvl6pPr marL="40640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6pPr>
            <a:lvl7pPr marL="48768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7pPr>
            <a:lvl8pPr marL="56896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8pPr>
            <a:lvl9pPr marL="6502400" indent="0">
              <a:buNone/>
              <a:defRPr sz="28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5" b="1"/>
            </a:lvl1pPr>
            <a:lvl2pPr marL="812800" indent="0">
              <a:buNone/>
              <a:defRPr sz="3555" b="1"/>
            </a:lvl2pPr>
            <a:lvl3pPr marL="1625600" indent="0">
              <a:buNone/>
              <a:defRPr sz="3200" b="1"/>
            </a:lvl3pPr>
            <a:lvl4pPr marL="2438400" indent="0">
              <a:buNone/>
              <a:defRPr sz="2845" b="1"/>
            </a:lvl4pPr>
            <a:lvl5pPr marL="3251200" indent="0">
              <a:buNone/>
              <a:defRPr sz="2845" b="1"/>
            </a:lvl5pPr>
            <a:lvl6pPr marL="4064000" indent="0">
              <a:buNone/>
              <a:defRPr sz="2845" b="1"/>
            </a:lvl6pPr>
            <a:lvl7pPr marL="4876800" indent="0">
              <a:buNone/>
              <a:defRPr sz="2845" b="1"/>
            </a:lvl7pPr>
            <a:lvl8pPr marL="5689600" indent="0">
              <a:buNone/>
              <a:defRPr sz="2845" b="1"/>
            </a:lvl8pPr>
            <a:lvl9pPr marL="6502400" indent="0">
              <a:buNone/>
              <a:defRPr sz="2845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90"/>
            </a:lvl1pPr>
            <a:lvl2pPr>
              <a:defRPr sz="4980"/>
            </a:lvl2pPr>
            <a:lvl3pPr>
              <a:defRPr sz="4265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 marL="0" indent="0">
              <a:buNone/>
              <a:defRPr sz="5690"/>
            </a:lvl1pPr>
            <a:lvl2pPr marL="812800" indent="0">
              <a:buNone/>
              <a:defRPr sz="4980"/>
            </a:lvl2pPr>
            <a:lvl3pPr marL="1625600" indent="0">
              <a:buNone/>
              <a:defRPr sz="4265"/>
            </a:lvl3pPr>
            <a:lvl4pPr marL="2438400" indent="0">
              <a:buNone/>
              <a:defRPr sz="3555"/>
            </a:lvl4pPr>
            <a:lvl5pPr marL="3251200" indent="0">
              <a:buNone/>
              <a:defRPr sz="3555"/>
            </a:lvl5pPr>
            <a:lvl6pPr marL="4064000" indent="0">
              <a:buNone/>
              <a:defRPr sz="3555"/>
            </a:lvl6pPr>
            <a:lvl7pPr marL="4876800" indent="0">
              <a:buNone/>
              <a:defRPr sz="3555"/>
            </a:lvl7pPr>
            <a:lvl8pPr marL="5689600" indent="0">
              <a:buNone/>
              <a:defRPr sz="3555"/>
            </a:lvl8pPr>
            <a:lvl9pPr marL="6502400" indent="0">
              <a:buNone/>
              <a:defRPr sz="355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5"/>
            </a:lvl1pPr>
            <a:lvl2pPr marL="812800" indent="0">
              <a:buNone/>
              <a:defRPr sz="2490"/>
            </a:lvl2pPr>
            <a:lvl3pPr marL="1625600" indent="0">
              <a:buNone/>
              <a:defRPr sz="2135"/>
            </a:lvl3pPr>
            <a:lvl4pPr marL="2438400" indent="0">
              <a:buNone/>
              <a:defRPr sz="1780"/>
            </a:lvl4pPr>
            <a:lvl5pPr marL="3251200" indent="0">
              <a:buNone/>
              <a:defRPr sz="1780"/>
            </a:lvl5pPr>
            <a:lvl6pPr marL="4064000" indent="0">
              <a:buNone/>
              <a:defRPr sz="1780"/>
            </a:lvl6pPr>
            <a:lvl7pPr marL="4876800" indent="0">
              <a:buNone/>
              <a:defRPr sz="1780"/>
            </a:lvl7pPr>
            <a:lvl8pPr marL="5689600" indent="0">
              <a:buNone/>
              <a:defRPr sz="1780"/>
            </a:lvl8pPr>
            <a:lvl9pPr marL="6502400" indent="0">
              <a:buNone/>
              <a:defRPr sz="178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625600" rtl="0" eaLnBrk="1" latinLnBrk="0" hangingPunct="1">
        <a:lnSpc>
          <a:spcPct val="90000"/>
        </a:lnSpc>
        <a:spcBef>
          <a:spcPct val="0"/>
        </a:spcBef>
        <a:buNone/>
        <a:defRPr sz="78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00" indent="-406400" algn="l" defTabSz="1625600" rtl="0" eaLnBrk="1" latinLnBrk="0" hangingPunct="1">
        <a:lnSpc>
          <a:spcPct val="90000"/>
        </a:lnSpc>
        <a:spcBef>
          <a:spcPts val="1780"/>
        </a:spcBef>
        <a:buFont typeface="Arial" panose="020B0604020202020204" pitchFamily="34" charset="0"/>
        <a:buChar char="•"/>
        <a:defRPr sz="49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2pPr>
      <a:lvl3pPr marL="2032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4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2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0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800" indent="-406400" algn="l" defTabSz="1625600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2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0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8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6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400" algn="l" defTabSz="1625600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32086" y="3316763"/>
            <a:ext cx="18689563" cy="23560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2086" y="5912599"/>
            <a:ext cx="18689563" cy="7733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32086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AD69E-FE2F-4EDF-9961-DCA2A010D4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0214" y="13965335"/>
            <a:ext cx="731330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0046112" y="13965335"/>
            <a:ext cx="4875538" cy="6489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9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6606D-2876-4B42-B906-0F01D489F36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89885" rtl="0" eaLnBrk="1" latinLnBrk="0" hangingPunct="1">
        <a:lnSpc>
          <a:spcPct val="90000"/>
        </a:lnSpc>
        <a:spcBef>
          <a:spcPct val="0"/>
        </a:spcBef>
        <a:buNone/>
        <a:defRPr sz="13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2630" indent="-722630" algn="l" defTabSz="2889885" rtl="0" eaLnBrk="1" latinLnBrk="0" hangingPunct="1">
        <a:lnSpc>
          <a:spcPct val="90000"/>
        </a:lnSpc>
        <a:spcBef>
          <a:spcPts val="3165"/>
        </a:spcBef>
        <a:buFont typeface="Arial" panose="020B0604020202020204" pitchFamily="34" charset="0"/>
        <a:buChar char="•"/>
        <a:defRPr sz="8855" kern="1200">
          <a:solidFill>
            <a:schemeClr val="tx1"/>
          </a:solidFill>
          <a:latin typeface="+mn-lt"/>
          <a:ea typeface="+mn-ea"/>
          <a:cs typeface="+mn-cs"/>
        </a:defRPr>
      </a:lvl1pPr>
      <a:lvl2pPr marL="216725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7580" kern="1200">
          <a:solidFill>
            <a:schemeClr val="tx1"/>
          </a:solidFill>
          <a:latin typeface="+mn-lt"/>
          <a:ea typeface="+mn-ea"/>
          <a:cs typeface="+mn-cs"/>
        </a:defRPr>
      </a:lvl2pPr>
      <a:lvl3pPr marL="361251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6320" kern="1200">
          <a:solidFill>
            <a:schemeClr val="tx1"/>
          </a:solidFill>
          <a:latin typeface="+mn-lt"/>
          <a:ea typeface="+mn-ea"/>
          <a:cs typeface="+mn-cs"/>
        </a:defRPr>
      </a:lvl3pPr>
      <a:lvl4pPr marL="505714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650240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94766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939228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837545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2282170" indent="-722630" algn="l" defTabSz="2889885" rtl="0" eaLnBrk="1" latinLnBrk="0" hangingPunct="1">
        <a:lnSpc>
          <a:spcPct val="90000"/>
        </a:lnSpc>
        <a:spcBef>
          <a:spcPct val="317000"/>
        </a:spcBef>
        <a:buFont typeface="Arial" panose="020B0604020202020204" pitchFamily="34" charset="0"/>
        <a:buChar char="•"/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1pPr>
      <a:lvl2pPr marL="144526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2pPr>
      <a:lvl3pPr marL="288988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3pPr>
      <a:lvl4pPr marL="433514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4pPr>
      <a:lvl5pPr marL="577977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5pPr>
      <a:lvl6pPr marL="722503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6pPr>
      <a:lvl7pPr marL="866965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7pPr>
      <a:lvl8pPr marL="10114915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8pPr>
      <a:lvl9pPr marL="11559540" algn="l" defTabSz="2889885" rtl="0" eaLnBrk="1" latinLnBrk="0" hangingPunct="1">
        <a:defRPr sz="56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5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2.xml"/><Relationship Id="rId2" Type="http://schemas.openxmlformats.org/officeDocument/2006/relationships/tags" Target="../tags/tag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1186711" y="837851"/>
            <a:ext cx="14891740" cy="748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62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每周报告</a:t>
            </a:r>
            <a:r>
              <a:rPr lang="en-US" altLang="zh-CN" sz="4265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4.26</a:t>
            </a:r>
            <a:endParaRPr lang="en-US" altLang="zh-CN" sz="4265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741545" y="2523490"/>
            <a:ext cx="12518390" cy="7145020"/>
            <a:chOff x="7453" y="5205"/>
            <a:chExt cx="19714" cy="11252"/>
          </a:xfrm>
        </p:grpSpPr>
        <p:grpSp>
          <p:nvGrpSpPr>
            <p:cNvPr id="5" name="组合 4"/>
            <p:cNvGrpSpPr/>
            <p:nvPr/>
          </p:nvGrpSpPr>
          <p:grpSpPr>
            <a:xfrm>
              <a:off x="7453" y="5205"/>
              <a:ext cx="19714" cy="8790"/>
              <a:chOff x="7216" y="6436"/>
              <a:chExt cx="19714" cy="8790"/>
            </a:xfrm>
          </p:grpSpPr>
          <p:grpSp>
            <p:nvGrpSpPr>
              <p:cNvPr id="6" name="组合 5"/>
              <p:cNvGrpSpPr/>
              <p:nvPr/>
            </p:nvGrpSpPr>
            <p:grpSpPr>
              <a:xfrm rot="0">
                <a:off x="7216" y="6436"/>
                <a:ext cx="19714" cy="6328"/>
                <a:chOff x="4903310" y="4125279"/>
                <a:chExt cx="12051056" cy="4018423"/>
              </a:xfrm>
            </p:grpSpPr>
            <p:grpSp>
              <p:nvGrpSpPr>
                <p:cNvPr id="3" name="组合 2"/>
                <p:cNvGrpSpPr/>
                <p:nvPr/>
              </p:nvGrpSpPr>
              <p:grpSpPr>
                <a:xfrm>
                  <a:off x="4911845" y="4125279"/>
                  <a:ext cx="12042521" cy="2454996"/>
                  <a:chOff x="3484008" y="4258281"/>
                  <a:chExt cx="16356322" cy="1863099"/>
                </a:xfrm>
              </p:grpSpPr>
              <p:sp>
                <p:nvSpPr>
                  <p:cNvPr id="9" name="矩形 8"/>
                  <p:cNvSpPr/>
                  <p:nvPr/>
                </p:nvSpPr>
                <p:spPr>
                  <a:xfrm>
                    <a:off x="3484008" y="4258281"/>
                    <a:ext cx="16118626" cy="67661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508000" indent="-508000" defTabSz="1625600">
                      <a:lnSpc>
                        <a:spcPct val="130000"/>
                      </a:lnSpc>
                      <a:spcAft>
                        <a:spcPts val="1065"/>
                      </a:spcAft>
                      <a:buFont typeface="Wingdings" panose="05000000000000000000" pitchFamily="2" charset="2"/>
                      <a:buChar char="Ø"/>
                    </a:pPr>
                    <a:r>
                      <a:rPr lang="en-US" altLang="zh-CN" sz="40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1.</a:t>
                    </a:r>
                    <a:r>
                      <a:rPr lang="zh-CN" altLang="en-US" sz="40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图像预处理</a:t>
                    </a:r>
                    <a:r>
                      <a:rPr lang="en-US" altLang="zh-CN" sz="40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——</a:t>
                    </a:r>
                    <a:r>
                      <a:rPr lang="zh-CN" altLang="en-US" sz="40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使用机器视觉算法进行</a:t>
                    </a:r>
                    <a:r>
                      <a:rPr lang="zh-CN" altLang="en-US" sz="40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预处理</a:t>
                    </a:r>
                    <a:endPara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endParaRPr>
                  </a:p>
                </p:txBody>
              </p:sp>
              <p:sp>
                <p:nvSpPr>
                  <p:cNvPr id="2" name="矩形 1"/>
                  <p:cNvSpPr/>
                  <p:nvPr/>
                </p:nvSpPr>
                <p:spPr>
                  <a:xfrm>
                    <a:off x="3484039" y="5444767"/>
                    <a:ext cx="16356291" cy="676613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508000" indent="-508000" defTabSz="1625600">
                      <a:lnSpc>
                        <a:spcPct val="130000"/>
                      </a:lnSpc>
                      <a:spcAft>
                        <a:spcPts val="1065"/>
                      </a:spcAft>
                      <a:buFont typeface="Wingdings" panose="05000000000000000000" pitchFamily="2" charset="2"/>
                      <a:buChar char="Ø"/>
                    </a:pPr>
                    <a:r>
                      <a:rPr lang="en-US" altLang="zh-CN" sz="40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2.</a:t>
                    </a:r>
                    <a:r>
                      <a:rPr lang="zh-CN" altLang="en-US" sz="40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视觉算法</a:t>
                    </a:r>
                    <a:r>
                      <a:rPr lang="en-US" altLang="zh-CN" sz="40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——</a:t>
                    </a:r>
                    <a:r>
                      <a:rPr lang="zh-CN" altLang="en-US" sz="40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荧光细胞计数算法前端</a:t>
                    </a:r>
                    <a:r>
                      <a:rPr lang="en-US" altLang="zh-CN" sz="40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GUI</a:t>
                    </a:r>
                    <a:r>
                      <a:rPr lang="zh-CN" altLang="en-US" sz="4000" b="1" dirty="0">
                        <a:solidFill>
                          <a:srgbClr val="00206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sym typeface="+mn-ea"/>
                      </a:rPr>
                      <a:t>界面开发</a:t>
                    </a:r>
                    <a:endPara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endParaRPr>
                  </a:p>
                </p:txBody>
              </p:sp>
            </p:grpSp>
            <p:sp>
              <p:nvSpPr>
                <p:cNvPr id="4" name="矩形 3"/>
                <p:cNvSpPr/>
                <p:nvPr/>
              </p:nvSpPr>
              <p:spPr>
                <a:xfrm>
                  <a:off x="4903310" y="7252132"/>
                  <a:ext cx="11780365" cy="89157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508000" indent="-508000" defTabSz="1625600">
                    <a:lnSpc>
                      <a:spcPct val="130000"/>
                    </a:lnSpc>
                    <a:spcAft>
                      <a:spcPts val="1065"/>
                    </a:spcAft>
                    <a:buFont typeface="Wingdings" panose="05000000000000000000" pitchFamily="2" charset="2"/>
                    <a:buChar char="Ø"/>
                  </a:pP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3.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功能模块</a:t>
                  </a: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——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电路模块</a:t>
                  </a:r>
                  <a:r>
                    <a:rPr lang="en-US" altLang="zh-CN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PCB</a:t>
                  </a:r>
                  <a:r>
                    <a:rPr lang="zh-CN" altLang="en-US" sz="4000" b="1" dirty="0">
                      <a:solidFill>
                        <a:srgbClr val="00206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sym typeface="+mn-ea"/>
                    </a:rPr>
                    <a:t>打样完成</a:t>
                  </a:r>
                  <a:endPara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endParaRPr>
                </a:p>
              </p:txBody>
            </p:sp>
          </p:grpSp>
          <p:sp>
            <p:nvSpPr>
              <p:cNvPr id="15" name="矩形 14"/>
              <p:cNvSpPr/>
              <p:nvPr/>
            </p:nvSpPr>
            <p:spPr>
              <a:xfrm>
                <a:off x="7216" y="13822"/>
                <a:ext cx="16271" cy="14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p>
                <a:pPr marL="508000" indent="-508000" defTabSz="1625600">
                  <a:lnSpc>
                    <a:spcPct val="130000"/>
                  </a:lnSpc>
                  <a:spcAft>
                    <a:spcPts val="1065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4.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工位申请</a:t>
                </a:r>
                <a:r>
                  <a:rPr lang="en-US" altLang="zh-CN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4000" b="1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提交元空间工位申请材料</a:t>
                </a:r>
                <a:endPara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7467" y="15053"/>
              <a:ext cx="16271" cy="140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508000" indent="-508000" defTabSz="1625600">
                <a:lnSpc>
                  <a:spcPct val="130000"/>
                </a:lnSpc>
                <a:spcAft>
                  <a:spcPts val="1065"/>
                </a:spcAft>
                <a:buFont typeface="Wingdings" panose="05000000000000000000" pitchFamily="2" charset="2"/>
                <a:buChar char="Ø"/>
              </a:pP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5.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材料采购</a:t>
              </a:r>
              <a:r>
                <a:rPr lang="en-US" altLang="zh-CN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——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补充采购部分硬件</a:t>
              </a:r>
              <a:r>
                <a:rPr lang="zh-CN" altLang="en-US" sz="4000" b="1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材料</a:t>
              </a:r>
              <a:endPara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图像预处理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使用机器视觉算法进行预处理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819255" y="1336040"/>
            <a:ext cx="9168765" cy="992441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设计了部分图像预处理算法，包括色彩空间转换，几何变换，添加噪声，图像滤波等功能。后期可以用于对输入图像进行此类操作以凸显特征进而</a:t>
            </a:r>
            <a:r>
              <a:rPr lang="zh-CN" altLang="en-US" sz="5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减小算法的计算量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。也可以基于这些预处理方法来进行</a:t>
            </a:r>
            <a:r>
              <a:rPr lang="zh-CN" altLang="en-US" sz="5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数据增强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（即基于真实图像人为制造出大量的派生图像），此方法常用于深度学习算法在模型训练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过程中补充训练集的样本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数量。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 descr="cells_rg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8710" y="1336040"/>
            <a:ext cx="4574540" cy="4574540"/>
          </a:xfrm>
          <a:prstGeom prst="rect">
            <a:avLst/>
          </a:prstGeom>
        </p:spPr>
      </p:pic>
      <p:pic>
        <p:nvPicPr>
          <p:cNvPr id="6" name="图片 5" descr="no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710" y="6837680"/>
            <a:ext cx="4574540" cy="4422775"/>
          </a:xfrm>
          <a:prstGeom prst="rect">
            <a:avLst/>
          </a:prstGeom>
        </p:spPr>
      </p:pic>
      <p:pic>
        <p:nvPicPr>
          <p:cNvPr id="7" name="图片 6" descr="sobl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140" y="6837680"/>
            <a:ext cx="4575175" cy="4422775"/>
          </a:xfrm>
          <a:prstGeom prst="rect">
            <a:avLst/>
          </a:prstGeom>
        </p:spPr>
      </p:pic>
      <p:pic>
        <p:nvPicPr>
          <p:cNvPr id="8" name="图片 7" descr="hsv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8140" y="1336040"/>
            <a:ext cx="4573905" cy="45739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视觉算法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荧光细胞计数算法前端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GUI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界面开发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932785" y="1312545"/>
            <a:ext cx="5414645" cy="102069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学习前端开发方法，选择使用新兴的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pyside6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作为开发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SDK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工具，</a:t>
            </a:r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OpenCV-python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作为后端实现具体算法（算法这部分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已经完成），目标是将这两部分打包成独立软件，能在生产环境中进行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部署。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270" y="1312545"/>
            <a:ext cx="14655165" cy="102069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373163" y="257824"/>
            <a:ext cx="13473463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功能模块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电路模块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PCB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打样完成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548735" y="2987675"/>
            <a:ext cx="4416425" cy="673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完成电路板新模块的打样工作，后期将基于设计图中的位号设置进行组装焊接以及进一步的测试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工作。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460" y="1318895"/>
            <a:ext cx="9594215" cy="740156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565" y="4838065"/>
            <a:ext cx="10361295" cy="70180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380" y="257810"/>
            <a:ext cx="1033208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工位申请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提交元空间工位申请材料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215360" y="4051935"/>
            <a:ext cx="4591050" cy="514413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报名参加了紫金创业元空间的入驻活动，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材料基于之前学术故事的模板进行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修改。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225" y="1495425"/>
            <a:ext cx="14013180" cy="102571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373380" y="257810"/>
            <a:ext cx="10332085" cy="891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defTabSz="1625600">
              <a:lnSpc>
                <a:spcPct val="130000"/>
              </a:lnSpc>
              <a:spcAft>
                <a:spcPts val="1065"/>
              </a:spcAft>
              <a:buFont typeface="Wingdings" panose="05000000000000000000" pitchFamily="2" charset="2"/>
              <a:buChar char="Ø"/>
            </a:pP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材料采购</a:t>
            </a:r>
            <a:r>
              <a:rPr lang="en-US" altLang="zh-CN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——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补充采购部分硬件</a:t>
            </a:r>
            <a:r>
              <a:rPr lang="zh-CN" altLang="en-US" sz="4000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材料</a:t>
            </a:r>
            <a:endParaRPr lang="zh-CN" altLang="en-US" sz="4000" b="1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7356455" y="5067935"/>
            <a:ext cx="4033520" cy="377507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altLang="zh-CN" sz="5400" b="1" dirty="0">
                <a:latin typeface="仿宋" panose="02010609060101010101" charset="-122"/>
                <a:ea typeface="仿宋" panose="02010609060101010101" charset="-122"/>
              </a:rPr>
              <a:t>  </a:t>
            </a:r>
            <a:r>
              <a:rPr lang="zh-CN" altLang="en-US" sz="5400" b="1" dirty="0">
                <a:latin typeface="仿宋" panose="02010609060101010101" charset="-122"/>
                <a:ea typeface="仿宋" panose="02010609060101010101" charset="-122"/>
              </a:rPr>
              <a:t>拟购买部分补充材料，具体明细及用途见表格。</a:t>
            </a:r>
            <a:endParaRPr lang="zh-CN" altLang="en-US" sz="5400" b="1" dirty="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360" y="1402715"/>
            <a:ext cx="16482060" cy="103498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3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4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5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6.xml><?xml version="1.0" encoding="utf-8"?>
<p:tagLst xmlns:p="http://schemas.openxmlformats.org/presentationml/2006/main">
  <p:tag name="KSO_WM_TEMPLATE_CATEGORY" val="preset"/>
  <p:tag name="KSO_WM_TEMPLATE_INDEX" val="11"/>
  <p:tag name="KSO_WM_TAG_VERSION" val="1.0"/>
  <p:tag name="KSO_WM_SLIDE_ID" val="256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7.xml><?xml version="1.0" encoding="utf-8"?>
<p:tagLst xmlns:p="http://schemas.openxmlformats.org/presentationml/2006/main">
  <p:tag name="COMMONDATA" val="eyJoZGlkIjoiOWRhYTQ4MWJhYTY5NDkxMzUyNjRmODllNWQxOTAzMTUifQ=="/>
</p:tagLst>
</file>

<file path=ppt/theme/theme1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571</Words>
  <Application>WPS 演示</Application>
  <PresentationFormat>自定义</PresentationFormat>
  <Paragraphs>32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仿宋</vt:lpstr>
      <vt:lpstr>Arial Unicode MS</vt:lpstr>
      <vt:lpstr>等线 Light</vt:lpstr>
      <vt:lpstr>等线</vt:lpstr>
      <vt:lpstr>Calibri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xianbao</dc:creator>
  <cp:lastModifiedBy>WPS_1647586331</cp:lastModifiedBy>
  <cp:revision>363</cp:revision>
  <dcterms:created xsi:type="dcterms:W3CDTF">2023-04-03T11:52:00Z</dcterms:created>
  <dcterms:modified xsi:type="dcterms:W3CDTF">2024-04-25T11:28:40Z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4D48A81279A84F6DBDD6107334A90920</vt:lpwstr>
  </property>
  <property fmtid="{D5CDD505-2E9C-101B-9397-08002B2CF9AE}" pid="3" name="KSOProductBuildVer">
    <vt:lpwstr>2052-12.1.0.16729</vt:lpwstr>
  </property>
</Properties>
</file>