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  <p:sldId id="325" r:id="rId8"/>
    <p:sldId id="324" r:id="rId9"/>
  </p:sldIdLst>
  <p:sldSz cx="21673820" cy="12192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12.13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40910" y="267716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在每个单元中添加圆形采样区域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0910" y="422211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40910" y="576707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910" y="7312025"/>
            <a:ext cx="13057505" cy="1008380"/>
          </a:xfrm>
          <a:prstGeom prst="rect">
            <a:avLst/>
          </a:prstGeom>
        </p:spPr>
        <p:txBody>
          <a:bodyPr wrap="square">
            <a:no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算法前沿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学习最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YOLOv11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0910" y="8856980"/>
            <a:ext cx="13058140" cy="1008380"/>
          </a:xfrm>
          <a:prstGeom prst="rect">
            <a:avLst/>
          </a:prstGeom>
        </p:spPr>
        <p:txBody>
          <a:bodyPr wrap="square">
            <a:no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参加农业工程学科相关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图像分割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在每个单元中添加圆形采样区域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36845" y="2033270"/>
            <a:ext cx="3384550" cy="9031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根据本周组会讨论的方案，在每个单元中添加圆形采样区域，在算法层面减少边框的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干扰。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3426"/>
          <a:stretch>
            <a:fillRect/>
          </a:stretch>
        </p:blipFill>
        <p:spPr>
          <a:xfrm>
            <a:off x="100965" y="1404620"/>
            <a:ext cx="9721850" cy="10288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540" y="1404620"/>
            <a:ext cx="7448550" cy="4095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540" y="5716905"/>
            <a:ext cx="7448550" cy="5975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41275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仪器研发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生物发光法样机演示视频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85260" y="2230755"/>
            <a:ext cx="4270375" cy="8617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ATP生物发光法样机工作推进。主要验证了现有功能，还需补充芯片采样程序和光电倍增管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校准。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9" name="tmpwppvideo_20241212_1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06450" y="1695450"/>
            <a:ext cx="15123160" cy="9688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专利跟踪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和律师事务所对接确定后期计划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31185" y="4024630"/>
            <a:ext cx="4868545" cy="47955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和律师事务所对接确定后期计划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预计本月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20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号返回初稿。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1315720"/>
            <a:ext cx="13675360" cy="10519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3495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算法前沿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学习最先进的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YOLOv11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918950" y="8729345"/>
            <a:ext cx="8564880" cy="280098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学习最先进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YOLOv11开源算法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，探究其后期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应用。</a:t>
            </a:r>
            <a:endParaRPr 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8360" y="1228725"/>
            <a:ext cx="10665460" cy="6984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" y="1315720"/>
            <a:ext cx="10367010" cy="103390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参加农业工程学科相关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09315" y="4538345"/>
            <a:ext cx="4868545" cy="391287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参加农业工程学科相关学术会议</a:t>
            </a:r>
            <a:r>
              <a:rPr lang="en-US" sz="6000" b="1" dirty="0">
                <a:latin typeface="仿宋" panose="02010609060101010101" charset="-122"/>
                <a:ea typeface="仿宋" panose="02010609060101010101" charset="-122"/>
              </a:rPr>
              <a:t>,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学习前沿学术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进展。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974090" y="1315720"/>
            <a:ext cx="14137640" cy="10603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演示</Application>
  <PresentationFormat>自定义</PresentationFormat>
  <Paragraphs>32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521</cp:revision>
  <dcterms:created xsi:type="dcterms:W3CDTF">2023-04-03T11:52:00Z</dcterms:created>
  <dcterms:modified xsi:type="dcterms:W3CDTF">2024-12-13T07:05:43Z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