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3" r:id="rId4"/>
    <p:sldId id="312" r:id="rId6"/>
    <p:sldId id="307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6.21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45537" y="7102865"/>
            <a:ext cx="1324842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团队服务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负责团队春游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的摄影工作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5535" y="4198401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模型训练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编写水凝胶模型训练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45536" y="5650633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发票整理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整理了近三个月的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发票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380" y="370840"/>
            <a:ext cx="1046289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模型训练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编写水凝胶模型训练代码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159615" y="57150"/>
            <a:ext cx="8688070" cy="13735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770735" y="1711960"/>
            <a:ext cx="6903085" cy="370268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基于官网例程和网上收集到的资料尝试编写模型训练相关的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代码。 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75" y="1430655"/>
            <a:ext cx="13974445" cy="10172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005" y="5695315"/>
            <a:ext cx="6805295" cy="59270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405773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发票整理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整理了近三个月的发票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092045" y="3994785"/>
            <a:ext cx="5637530" cy="498919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8000" b="1" dirty="0">
                <a:latin typeface="仿宋" panose="02010609060101010101" charset="-122"/>
                <a:ea typeface="仿宋" panose="02010609060101010101" charset="-122"/>
              </a:rPr>
              <a:t>整理了前期积累的一些发票用于报销。</a:t>
            </a:r>
            <a:endParaRPr lang="zh-CN" altLang="en-US" sz="8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280" y="1405890"/>
            <a:ext cx="9210675" cy="80918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590" y="3706495"/>
            <a:ext cx="9210675" cy="80918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团队服务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负责团队春游的摄影工作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103600" y="3506470"/>
            <a:ext cx="5090160" cy="55727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 </a:t>
            </a:r>
            <a:r>
              <a:rPr lang="zh-CN" altLang="en-US" sz="7200" b="1" dirty="0">
                <a:latin typeface="仿宋" panose="02010609060101010101" charset="-122"/>
                <a:ea typeface="仿宋" panose="02010609060101010101" charset="-122"/>
              </a:rPr>
              <a:t>参与团队春游活动，负责给参赛师生拍照留念。</a:t>
            </a:r>
            <a:endParaRPr lang="zh-CN" altLang="en-US" sz="72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1362710"/>
            <a:ext cx="14768195" cy="98602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WPS 演示</Application>
  <PresentationFormat>自定义</PresentationFormat>
  <Paragraphs>22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WPS_1647586331</cp:lastModifiedBy>
  <cp:revision>393</cp:revision>
  <dcterms:created xsi:type="dcterms:W3CDTF">2023-04-03T11:52:00Z</dcterms:created>
  <dcterms:modified xsi:type="dcterms:W3CDTF">2024-06-21T01:59:58Z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2052-12.1.0.16929</vt:lpwstr>
  </property>
</Properties>
</file>