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2" r:id="rId6"/>
    <p:sldId id="314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.12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5740" y="717423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国际农业机器人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5740" y="426974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评估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水凝胶识别模型的参数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评估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85740" y="572198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样机搭建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绘制建模所需的部分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零件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70840"/>
            <a:ext cx="104628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模型评估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水凝胶识别模型的参数评估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235940" y="1280160"/>
            <a:ext cx="7411085" cy="438467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绘制二分类检测模型的训练参数和检测效果等图表。如图所示，可反映模型性能，对后期优化模型提供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了参考。 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 descr="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1273810"/>
            <a:ext cx="11325860" cy="5662930"/>
          </a:xfrm>
          <a:prstGeom prst="rect">
            <a:avLst/>
          </a:prstGeom>
        </p:spPr>
      </p:pic>
      <p:pic>
        <p:nvPicPr>
          <p:cNvPr id="5" name="图片 4" descr="labe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95" y="6971665"/>
            <a:ext cx="5400675" cy="5208905"/>
          </a:xfrm>
          <a:prstGeom prst="rect">
            <a:avLst/>
          </a:prstGeom>
        </p:spPr>
      </p:pic>
      <p:pic>
        <p:nvPicPr>
          <p:cNvPr id="6" name="图片 5" descr="labels_correlogr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10" y="7061200"/>
            <a:ext cx="5413375" cy="5119370"/>
          </a:xfrm>
          <a:prstGeom prst="rect">
            <a:avLst/>
          </a:prstGeom>
        </p:spPr>
      </p:pic>
      <p:pic>
        <p:nvPicPr>
          <p:cNvPr id="8" name="图片 7" descr="confusion_matrix_normaliz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750" y="5907405"/>
            <a:ext cx="8419465" cy="6273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18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样机搭建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绘制建模所需的部分零件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069695" y="6774180"/>
            <a:ext cx="7045960" cy="47231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6600" b="1" dirty="0">
                <a:latin typeface="Arial Black" panose="020B0A04020102020204" charset="0"/>
                <a:ea typeface="仿宋" panose="02010609060101010101" charset="-122"/>
              </a:rPr>
              <a:t>合作搭建样机，主要负责如主控板、电机、显示屏等零件的建模工作。</a:t>
            </a:r>
            <a:endParaRPr lang="zh-CN" altLang="en-US" sz="6600" b="1" dirty="0">
              <a:latin typeface="Arial Black" panose="020B0A04020102020204" charset="0"/>
              <a:ea typeface="仿宋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" y="1536700"/>
            <a:ext cx="13419455" cy="9960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695" y="1536700"/>
            <a:ext cx="7087235" cy="4790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71458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参与国际农业机器人大会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20975" y="4347845"/>
            <a:ext cx="5304155" cy="43167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参与国际农业机器人大会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，学习人工智能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目标检测研究方向相关的学术报告</a:t>
            </a:r>
            <a:r>
              <a:rPr lang="zh-CN" altLang="en-US" sz="6000" b="1" dirty="0">
                <a:latin typeface="Arial Black" panose="020B0A04020102020204" charset="0"/>
                <a:ea typeface="仿宋" panose="02010609060101010101" charset="-122"/>
              </a:rPr>
              <a:t>。</a:t>
            </a:r>
            <a:endParaRPr lang="zh-CN" altLang="en-US" sz="6000" b="1" dirty="0">
              <a:latin typeface="Arial Black" panose="020B0A04020102020204" charset="0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274445"/>
            <a:ext cx="13956665" cy="10463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仿宋</vt:lpstr>
      <vt:lpstr>Arial Black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两面包夹芝士</cp:lastModifiedBy>
  <cp:revision>404</cp:revision>
  <dcterms:created xsi:type="dcterms:W3CDTF">2023-04-03T11:52:00Z</dcterms:created>
  <dcterms:modified xsi:type="dcterms:W3CDTF">2024-07-12T02:44:04Z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2052-12.1.0.17468</vt:lpwstr>
  </property>
</Properties>
</file>