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4" r:id="rId4"/>
    <p:sldId id="321" r:id="rId6"/>
    <p:sldId id="323" r:id="rId7"/>
    <p:sldId id="317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.10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3590" y="35483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比色阵列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优化相对采样半径和数值有效位数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590" y="50933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协助撰写论文比色阵列的相关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3590" y="663829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编写手册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编写比色阵列识别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算法的用户手册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3590" y="818324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识别算法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整理水凝胶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比色算法研发进展报告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8191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比色阵列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优化相对采样半径和数值有效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087755"/>
            <a:ext cx="9909175" cy="5169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6459855"/>
            <a:ext cx="9908540" cy="266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9323070"/>
            <a:ext cx="9907905" cy="2667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698480" y="2310765"/>
            <a:ext cx="10651490" cy="3901440"/>
            <a:chOff x="16848" y="2799"/>
            <a:chExt cx="16774" cy="61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48" y="6689"/>
              <a:ext cx="16775" cy="22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21" y="4381"/>
              <a:ext cx="15967" cy="155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" y="2799"/>
              <a:ext cx="15311" cy="841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0697845" y="1129030"/>
            <a:ext cx="106527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/>
              <a:t>相对采样半径：</a:t>
            </a:r>
            <a:r>
              <a:rPr lang="en-US" altLang="zh-CN" sz="4400" b="1"/>
              <a:t>r =</a:t>
            </a:r>
            <a:r>
              <a:rPr lang="en-US" altLang="zh-CN" sz="4400" b="1"/>
              <a:t> 0.1</a:t>
            </a:r>
            <a:r>
              <a:rPr lang="zh-CN" altLang="en-US" sz="4400" b="1"/>
              <a:t>；</a:t>
            </a:r>
            <a:r>
              <a:rPr lang="en-US" altLang="zh-CN" sz="4400" b="1"/>
              <a:t>0.2</a:t>
            </a:r>
            <a:r>
              <a:rPr lang="zh-CN" altLang="en-US" sz="4400" b="1"/>
              <a:t>；</a:t>
            </a:r>
            <a:r>
              <a:rPr lang="en-US" altLang="zh-CN" sz="4400" b="1"/>
              <a:t>0.3</a:t>
            </a:r>
            <a:endParaRPr lang="en-US" altLang="zh-CN" sz="4400" b="1"/>
          </a:p>
        </p:txBody>
      </p:sp>
      <p:sp>
        <p:nvSpPr>
          <p:cNvPr id="11" name="文本框 10"/>
          <p:cNvSpPr txBox="1"/>
          <p:nvPr/>
        </p:nvSpPr>
        <p:spPr>
          <a:xfrm>
            <a:off x="10699115" y="6459855"/>
            <a:ext cx="10651490" cy="552958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优化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比色阵列识别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算法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的相对采样半径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作为输入参数（默认取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</a:rPr>
              <a:t>0.1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灰度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数值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有效位数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（默认取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位有效数字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），优化显示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位置。</a:t>
            </a:r>
            <a:endParaRPr lang="zh-CN" sz="66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8288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协助撰写论文比色阵列的相关说明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88835" y="1196340"/>
            <a:ext cx="14218920" cy="10957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在这项工作中，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我们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构建了一个基于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机器视觉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智能</a:t>
            </a:r>
            <a:r>
              <a:rPr lang="zh-CN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比色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系统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（Intelligent 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olorimetric 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s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ystem, 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</a:t>
            </a:r>
            <a:r>
              <a:rPr lang="en-US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CS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）用于单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个样品的比色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识别。使用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通用的智能手机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对样品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水凝胶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进行成像，图像被发送到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我们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开发的图像识别和分析软件，该软件使用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多目标自动</a:t>
            </a:r>
            <a:r>
              <a:rPr lang="zh-CN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分割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模块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（Multi-objective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automatic 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s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egmentation 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m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odule, 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MA</a:t>
            </a:r>
            <a:r>
              <a:rPr lang="en-US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S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）构建单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图像库，并自动对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样品颜色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识别，分割出单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图像。使用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标准霍夫圆变换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(Standard Hough Circle Transform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, </a:t>
            </a:r>
            <a:r>
              <a:rPr lang="en-US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SHCT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对单样品中的圆进行检测，内圈像素点</a:t>
            </a:r>
            <a:r>
              <a:rPr lang="zh-CN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平均灰度值</a:t>
            </a:r>
            <a:r>
              <a:rPr lang="en-US" alt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(Average pixel grayscale value, </a:t>
            </a:r>
            <a:r>
              <a:rPr lang="en-US" altLang="zh-CN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APGV</a:t>
            </a:r>
            <a:r>
              <a:rPr lang="en-US" alt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作为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样品细菌浓度标志物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，根据样品颜色自动识别样本中每个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样本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细菌浓度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。在上述过程中，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我们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结合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了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机器人流程自动化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（Robotic Process</a:t>
            </a:r>
            <a:r>
              <a:rPr lang="en-US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Automation，</a:t>
            </a:r>
            <a:r>
              <a:rPr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RPA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）来减少人工和时间，包括将所有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图像进行切割，将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算法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识别的单</a:t>
            </a:r>
            <a:r>
              <a:rPr lang="zh-CN"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样品</a:t>
            </a:r>
            <a:r>
              <a:rPr sz="4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图像保存到不同的文件夹中，提高图像采集的效率，从而实现高通量数据库的快速构建。</a:t>
            </a:r>
            <a:endParaRPr sz="4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234440"/>
            <a:ext cx="6400165" cy="10837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编写手册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编写比色阵列识别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算法的用户手册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32020" y="2799715"/>
            <a:ext cx="3587115" cy="74142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编写比色阵列识别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算法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的用户手册 </a:t>
            </a:r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</a:rPr>
              <a:t>便于后续同学使用。</a:t>
            </a:r>
            <a:endParaRPr lang="zh-CN" altLang="en-US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1315720"/>
            <a:ext cx="15485745" cy="1038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3906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识别算法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整理水凝胶比色算法研发进展报告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179830"/>
            <a:ext cx="15079345" cy="10779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29050" y="2943225"/>
            <a:ext cx="4615815" cy="63055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整理水凝胶比色算法研发进展报告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，汇总了自研究以来的所有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进展。</a:t>
            </a:r>
            <a:endParaRPr lang="zh-CN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自定义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552</cp:revision>
  <dcterms:created xsi:type="dcterms:W3CDTF">2023-04-03T11:52:00Z</dcterms:created>
  <dcterms:modified xsi:type="dcterms:W3CDTF">2025-01-07T13:50:20Z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