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.11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945" y="7012305"/>
            <a:ext cx="1127760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参与其他同学的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7945" y="4107815"/>
            <a:ext cx="1127760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初步完成荧光镜检专利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撰写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7945" y="5560060"/>
            <a:ext cx="1127760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布局，添加绘图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23114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初步完成荧光镜检专利撰写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10250" y="2919730"/>
            <a:ext cx="2813685" cy="73660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48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初步完成荧光镜检专利技术交底书的撰写工作，后续将基于反馈意见进行修改或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补充。</a:t>
            </a:r>
            <a:endParaRPr lang="zh-CN" altLang="en-US" sz="4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1304925"/>
            <a:ext cx="8631555" cy="10594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0" y="1304925"/>
            <a:ext cx="8632190" cy="10594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布局，添加绘图部件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942185" y="2035810"/>
            <a:ext cx="6279515" cy="812038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sz="5400" b="1" dirty="0">
                <a:latin typeface="仿宋" panose="02010609060101010101" charset="-122"/>
                <a:ea typeface="仿宋" panose="02010609060101010101" charset="-122"/>
              </a:rPr>
              <a:t>重新设计</a:t>
            </a:r>
            <a:r>
              <a:rPr sz="5400" b="1" dirty="0">
                <a:latin typeface="仿宋" panose="02010609060101010101" charset="-122"/>
                <a:ea typeface="仿宋" panose="02010609060101010101" charset="-122"/>
              </a:rPr>
              <a:t>优化</a:t>
            </a:r>
            <a:r>
              <a:rPr lang="zh-CN" sz="5400" b="1" dirty="0">
                <a:latin typeface="仿宋" panose="02010609060101010101" charset="-122"/>
                <a:ea typeface="仿宋" panose="02010609060101010101" charset="-122"/>
              </a:rPr>
              <a:t>了荧光细胞计数软件的</a:t>
            </a:r>
            <a:r>
              <a:rPr sz="5400" b="1" dirty="0">
                <a:latin typeface="仿宋" panose="02010609060101010101" charset="-122"/>
                <a:ea typeface="仿宋" panose="02010609060101010101" charset="-122"/>
              </a:rPr>
              <a:t>GUI布局，添加</a:t>
            </a:r>
            <a:r>
              <a:rPr lang="zh-CN" sz="5400" b="1" dirty="0">
                <a:latin typeface="仿宋" panose="02010609060101010101" charset="-122"/>
                <a:ea typeface="仿宋" panose="02010609060101010101" charset="-122"/>
              </a:rPr>
              <a:t>了基于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matplotlib</a:t>
            </a:r>
            <a:r>
              <a:rPr sz="5400" b="1" dirty="0">
                <a:latin typeface="仿宋" panose="02010609060101010101" charset="-122"/>
                <a:ea typeface="仿宋" panose="02010609060101010101" charset="-122"/>
              </a:rPr>
              <a:t>绘图</a:t>
            </a:r>
            <a:r>
              <a:rPr lang="zh-CN" sz="5400" b="1" dirty="0">
                <a:latin typeface="仿宋" panose="02010609060101010101" charset="-122"/>
                <a:ea typeface="仿宋" panose="02010609060101010101" charset="-122"/>
              </a:rPr>
              <a:t>库的</a:t>
            </a:r>
            <a:r>
              <a:rPr sz="5400" b="1" dirty="0">
                <a:latin typeface="仿宋" panose="02010609060101010101" charset="-122"/>
                <a:ea typeface="仿宋" panose="02010609060101010101" charset="-122"/>
              </a:rPr>
              <a:t>部件</a:t>
            </a:r>
            <a:r>
              <a:rPr lang="zh-CN" sz="5400" b="1" dirty="0">
                <a:latin typeface="仿宋" panose="02010609060101010101" charset="-122"/>
                <a:ea typeface="仿宋" panose="02010609060101010101" charset="-122"/>
              </a:rPr>
              <a:t>对计数结果进行可视化展示，</a:t>
            </a:r>
            <a:r>
              <a:rPr lang="zh-CN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现已适配静态计数，动态场景下目前还存在部分问题。</a:t>
            </a:r>
            <a:endParaRPr lang="zh-CN" sz="5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479550"/>
            <a:ext cx="13911580" cy="9622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137795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参与其他同学的中文读书报告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54195" y="3705225"/>
            <a:ext cx="4391660" cy="55378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参与团队大组会暨中文读书报告，学习其他同学们的研究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方向。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IMG_16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146175"/>
            <a:ext cx="15540990" cy="10361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469</cp:revision>
  <dcterms:created xsi:type="dcterms:W3CDTF">2023-04-03T11:52:00Z</dcterms:created>
  <dcterms:modified xsi:type="dcterms:W3CDTF">2024-10-11T01:35:16Z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