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4" r:id="rId5"/>
    <p:sldId id="301" r:id="rId7"/>
    <p:sldId id="298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66890" y="4125283"/>
            <a:ext cx="11740357" cy="4018392"/>
            <a:chOff x="4903310" y="4125280"/>
            <a:chExt cx="12042498" cy="4018392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80"/>
              <a:ext cx="12042498" cy="2454967"/>
              <a:chOff x="3472415" y="4258281"/>
              <a:chExt cx="16356291" cy="186307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7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项目进展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锂电池充放电路模块设计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67"/>
                <a:ext cx="16356291" cy="67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发票整理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整理了近几个月的发票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7252132"/>
              <a:ext cx="11780365" cy="891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参加小组组会，学习前沿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文献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锂电池充放电路模块设计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8535" y="6311265"/>
            <a:ext cx="8138160" cy="5208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473835"/>
            <a:ext cx="8189595" cy="424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311265"/>
            <a:ext cx="8172450" cy="51447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911320" y="2159000"/>
            <a:ext cx="4387215" cy="85185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添加锂电池充放电模块，使用内置锂电池供电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可以减少对外部电源的依赖，进而提高便携性。现已完成此模块的原理图设计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部分。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98535" y="1578610"/>
            <a:ext cx="8019415" cy="4061460"/>
            <a:chOff x="13860" y="2747"/>
            <a:chExt cx="12629" cy="639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3" y="5935"/>
              <a:ext cx="3231" cy="3208"/>
            </a:xfrm>
            <a:prstGeom prst="rect">
              <a:avLst/>
            </a:prstGeom>
          </p:spPr>
        </p:pic>
        <p:pic>
          <p:nvPicPr>
            <p:cNvPr id="12" name="图片 11" descr="295F9E9352A319466CE86A1F7833A008"/>
            <p:cNvPicPr>
              <a:picLocks noChangeAspect="1"/>
            </p:cNvPicPr>
            <p:nvPr/>
          </p:nvPicPr>
          <p:blipFill>
            <a:blip r:embed="rId5"/>
            <a:srcRect l="10625" r="10333" b="25313"/>
            <a:stretch>
              <a:fillRect/>
            </a:stretch>
          </p:blipFill>
          <p:spPr>
            <a:xfrm>
              <a:off x="13860" y="3051"/>
              <a:ext cx="3303" cy="285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82" y="2747"/>
              <a:ext cx="3405" cy="315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87" y="6091"/>
              <a:ext cx="2903" cy="2897"/>
            </a:xfrm>
            <a:prstGeom prst="rect">
              <a:avLst/>
            </a:prstGeom>
          </p:spPr>
        </p:pic>
        <p:sp>
          <p:nvSpPr>
            <p:cNvPr id="18" name="圆角右箭头 17"/>
            <p:cNvSpPr/>
            <p:nvPr/>
          </p:nvSpPr>
          <p:spPr>
            <a:xfrm rot="16200000" flipH="1" flipV="1">
              <a:off x="17812" y="4204"/>
              <a:ext cx="1379" cy="140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右箭头 18"/>
            <p:cNvSpPr/>
            <p:nvPr/>
          </p:nvSpPr>
          <p:spPr>
            <a:xfrm rot="5400000" flipH="1">
              <a:off x="20930" y="6288"/>
              <a:ext cx="1379" cy="140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右箭头 19"/>
            <p:cNvSpPr/>
            <p:nvPr/>
          </p:nvSpPr>
          <p:spPr>
            <a:xfrm rot="16200000" flipH="1" flipV="1">
              <a:off x="24024" y="4204"/>
              <a:ext cx="1379" cy="140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上下箭头 20"/>
            <p:cNvSpPr/>
            <p:nvPr/>
          </p:nvSpPr>
          <p:spPr>
            <a:xfrm>
              <a:off x="15101" y="6223"/>
              <a:ext cx="762" cy="1587"/>
            </a:xfrm>
            <a:prstGeom prst="up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255" y="8081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元件实物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519" y="3155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管脚</a:t>
              </a:r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分配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643" y="8081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建立符号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3804" y="3155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封装</a:t>
              </a:r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绘制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08935" y="5805805"/>
            <a:ext cx="29356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选型依据参数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271250" y="5745480"/>
            <a:ext cx="29356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2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器件构造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流程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00045" y="11456035"/>
            <a:ext cx="29356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典型应用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电路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44885" y="11520170"/>
            <a:ext cx="350329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4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模块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原理图绘制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整理了近几个月的发票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74640" y="3101340"/>
            <a:ext cx="3082925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整理了近几个月的发票，与卖家、财务协商推进设备的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报销工作。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2694"/>
          <a:stretch>
            <a:fillRect/>
          </a:stretch>
        </p:blipFill>
        <p:spPr>
          <a:xfrm>
            <a:off x="9406255" y="1428750"/>
            <a:ext cx="8152765" cy="9980295"/>
          </a:xfrm>
          <a:prstGeom prst="rect">
            <a:avLst/>
          </a:prstGeom>
        </p:spPr>
      </p:pic>
      <p:pic>
        <p:nvPicPr>
          <p:cNvPr id="5" name="图片 4" descr="B`M8LE}S_H3R0{$}FVYLK}3"/>
          <p:cNvPicPr>
            <a:picLocks noChangeAspect="1"/>
          </p:cNvPicPr>
          <p:nvPr/>
        </p:nvPicPr>
        <p:blipFill>
          <a:blip r:embed="rId2"/>
          <a:srcRect l="13171" t="11894" r="12977" b="7947"/>
          <a:stretch>
            <a:fillRect/>
          </a:stretch>
        </p:blipFill>
        <p:spPr>
          <a:xfrm>
            <a:off x="720725" y="1535430"/>
            <a:ext cx="4093210" cy="9873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3293" t="12310" r="14040" b="8476"/>
          <a:stretch>
            <a:fillRect/>
          </a:stretch>
        </p:blipFill>
        <p:spPr>
          <a:xfrm>
            <a:off x="5072380" y="1534795"/>
            <a:ext cx="4075430" cy="9874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参加小组组会，学习前沿文献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微信图片_20240412100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392555"/>
            <a:ext cx="13813155" cy="103555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094710" y="3792220"/>
            <a:ext cx="4591050" cy="55562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参加生物传感器小组组会，学习了细胞检测的相关文献，促进对本领域的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理解。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自定义</PresentationFormat>
  <Paragraphs>36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仿宋</vt:lpstr>
      <vt:lpstr>楷体</vt:lpstr>
      <vt:lpstr>Arial Unicode MS</vt:lpstr>
      <vt:lpstr>等线 Light</vt:lpstr>
      <vt:lpstr>等线</vt:lpstr>
      <vt:lpstr>Calibri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340</cp:revision>
  <dcterms:created xsi:type="dcterms:W3CDTF">2023-04-03T11:52:00Z</dcterms:created>
  <dcterms:modified xsi:type="dcterms:W3CDTF">2024-04-12T02:27:40Z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