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
  </p:notesMasterIdLst>
  <p:sldIdLst>
    <p:sldId id="256" r:id="rId3"/>
    <p:sldId id="303" r:id="rId4"/>
    <p:sldId id="294" r:id="rId5"/>
    <p:sldId id="301" r:id="rId6"/>
  </p:sldIdLst>
  <p:sldSz cx="21674138" cy="12192000"/>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25" autoAdjust="0"/>
  </p:normalViewPr>
  <p:slideViewPr>
    <p:cSldViewPr snapToGrid="0">
      <p:cViewPr varScale="1">
        <p:scale>
          <a:sx n="42" d="100"/>
          <a:sy n="42" d="100"/>
        </p:scale>
        <p:origin x="1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886A3-F3BF-43BF-98DA-550FC405FF30}" type="datetimeFigureOut">
              <a:rPr lang="zh-CN" altLang="en-US" smtClean="0"/>
              <a:t>2024/5/2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243972-8437-4FFD-A994-054600F4BB1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243972-8437-4FFD-A994-054600F4BB13}"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243972-8437-4FFD-A994-054600F4BB13}"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243972-8437-4FFD-A994-054600F4BB13}"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709267" y="1995312"/>
            <a:ext cx="16255604" cy="4244622"/>
          </a:xfrm>
        </p:spPr>
        <p:txBody>
          <a:bodyPr anchor="b"/>
          <a:lstStyle>
            <a:lvl1pPr algn="ctr">
              <a:defRPr sz="10665"/>
            </a:lvl1pPr>
          </a:lstStyle>
          <a:p>
            <a:r>
              <a:rPr lang="zh-CN" altLang="en-US"/>
              <a:t>单击此处编辑母版标题样式</a:t>
            </a:r>
          </a:p>
        </p:txBody>
      </p:sp>
      <p:sp>
        <p:nvSpPr>
          <p:cNvPr id="3" name="副标题 2"/>
          <p:cNvSpPr>
            <a:spLocks noGrp="1"/>
          </p:cNvSpPr>
          <p:nvPr>
            <p:ph type="subTitle" idx="1"/>
          </p:nvPr>
        </p:nvSpPr>
        <p:spPr>
          <a:xfrm>
            <a:off x="2709267" y="6403623"/>
            <a:ext cx="16255604" cy="2943577"/>
          </a:xfrm>
        </p:spPr>
        <p:txBody>
          <a:bodyPr/>
          <a:lstStyle>
            <a:lvl1pPr marL="0" indent="0" algn="ctr">
              <a:buNone/>
              <a:defRPr sz="4265"/>
            </a:lvl1pPr>
            <a:lvl2pPr marL="812800" indent="0" algn="ctr">
              <a:buNone/>
              <a:defRPr sz="3555"/>
            </a:lvl2pPr>
            <a:lvl3pPr marL="1625600" indent="0" algn="ctr">
              <a:buNone/>
              <a:defRPr sz="3200"/>
            </a:lvl3pPr>
            <a:lvl4pPr marL="2438400" indent="0" algn="ctr">
              <a:buNone/>
              <a:defRPr sz="2845"/>
            </a:lvl4pPr>
            <a:lvl5pPr marL="3251200" indent="0" algn="ctr">
              <a:buNone/>
              <a:defRPr sz="2845"/>
            </a:lvl5pPr>
            <a:lvl6pPr marL="4064000" indent="0" algn="ctr">
              <a:buNone/>
              <a:defRPr sz="2845"/>
            </a:lvl6pPr>
            <a:lvl7pPr marL="4876800" indent="0" algn="ctr">
              <a:buNone/>
              <a:defRPr sz="2845"/>
            </a:lvl7pPr>
            <a:lvl8pPr marL="5689600" indent="0" algn="ctr">
              <a:buNone/>
              <a:defRPr sz="2845"/>
            </a:lvl8pPr>
            <a:lvl9pPr marL="6502400" indent="0" algn="ctr">
              <a:buNone/>
              <a:defRPr sz="284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5510555" y="649111"/>
            <a:ext cx="4673486" cy="10332156"/>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1490097" y="649111"/>
            <a:ext cx="13749531" cy="10332156"/>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50971" y="4662648"/>
            <a:ext cx="16251795" cy="4243627"/>
          </a:xfrm>
        </p:spPr>
        <p:txBody>
          <a:bodyPr anchor="b"/>
          <a:lstStyle>
            <a:lvl1pPr algn="ctr">
              <a:defRPr sz="18960"/>
            </a:lvl1pPr>
          </a:lstStyle>
          <a:p>
            <a:r>
              <a:rPr lang="zh-CN" altLang="en-US"/>
              <a:t>单击此处编辑母版标题样式</a:t>
            </a:r>
          </a:p>
        </p:txBody>
      </p:sp>
      <p:sp>
        <p:nvSpPr>
          <p:cNvPr id="3" name="副标题 2"/>
          <p:cNvSpPr>
            <a:spLocks noGrp="1"/>
          </p:cNvSpPr>
          <p:nvPr>
            <p:ph type="subTitle" idx="1"/>
          </p:nvPr>
        </p:nvSpPr>
        <p:spPr>
          <a:xfrm>
            <a:off x="7450971" y="9069926"/>
            <a:ext cx="16251795" cy="2942887"/>
          </a:xfrm>
        </p:spPr>
        <p:txBody>
          <a:bodyPr/>
          <a:lstStyle>
            <a:lvl1pPr marL="0" indent="0" algn="ctr">
              <a:buNone/>
              <a:defRPr sz="7580"/>
            </a:lvl1pPr>
            <a:lvl2pPr marL="1445260" indent="0" algn="ctr">
              <a:buNone/>
              <a:defRPr sz="6320"/>
            </a:lvl2pPr>
            <a:lvl3pPr marL="2889885" indent="0" algn="ctr">
              <a:buNone/>
              <a:defRPr sz="5690"/>
            </a:lvl3pPr>
            <a:lvl4pPr marL="4335145" indent="0" algn="ctr">
              <a:buNone/>
              <a:defRPr sz="5060"/>
            </a:lvl4pPr>
            <a:lvl5pPr marL="5779770" indent="0" algn="ctr">
              <a:buNone/>
              <a:defRPr sz="5060"/>
            </a:lvl5pPr>
            <a:lvl6pPr marL="7225030" indent="0" algn="ctr">
              <a:buNone/>
              <a:defRPr sz="5060"/>
            </a:lvl6pPr>
            <a:lvl7pPr marL="8669655" indent="0" algn="ctr">
              <a:buNone/>
              <a:defRPr sz="5060"/>
            </a:lvl7pPr>
            <a:lvl8pPr marL="10114915" indent="0" algn="ctr">
              <a:buNone/>
              <a:defRPr sz="5060"/>
            </a:lvl8pPr>
            <a:lvl9pPr marL="11559540" indent="0" algn="ctr">
              <a:buNone/>
              <a:defRPr sz="506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20800" y="5706626"/>
            <a:ext cx="18689563" cy="5070344"/>
          </a:xfrm>
        </p:spPr>
        <p:txBody>
          <a:bodyPr anchor="b"/>
          <a:lstStyle>
            <a:lvl1pPr>
              <a:defRPr sz="18960"/>
            </a:lvl1pPr>
          </a:lstStyle>
          <a:p>
            <a:r>
              <a:rPr lang="zh-CN" altLang="en-US"/>
              <a:t>单击此处编辑母版标题样式</a:t>
            </a:r>
          </a:p>
        </p:txBody>
      </p:sp>
      <p:sp>
        <p:nvSpPr>
          <p:cNvPr id="3" name="文本占位符 2"/>
          <p:cNvSpPr>
            <a:spLocks noGrp="1"/>
          </p:cNvSpPr>
          <p:nvPr>
            <p:ph type="body" idx="1" hasCustomPrompt="1"/>
          </p:nvPr>
        </p:nvSpPr>
        <p:spPr>
          <a:xfrm>
            <a:off x="6220800" y="10824938"/>
            <a:ext cx="18689563" cy="2666374"/>
          </a:xfrm>
        </p:spPr>
        <p:txBody>
          <a:bodyPr/>
          <a:lstStyle>
            <a:lvl1pPr marL="0" indent="0">
              <a:buNone/>
              <a:defRPr sz="7580">
                <a:solidFill>
                  <a:schemeClr val="tx1">
                    <a:tint val="75000"/>
                  </a:schemeClr>
                </a:solidFill>
              </a:defRPr>
            </a:lvl1pPr>
            <a:lvl2pPr marL="1445260" indent="0">
              <a:buNone/>
              <a:defRPr sz="6320">
                <a:solidFill>
                  <a:schemeClr val="tx1">
                    <a:tint val="75000"/>
                  </a:schemeClr>
                </a:solidFill>
              </a:defRPr>
            </a:lvl2pPr>
            <a:lvl3pPr marL="2889885" indent="0">
              <a:buNone/>
              <a:defRPr sz="5690">
                <a:solidFill>
                  <a:schemeClr val="tx1">
                    <a:tint val="75000"/>
                  </a:schemeClr>
                </a:solidFill>
              </a:defRPr>
            </a:lvl3pPr>
            <a:lvl4pPr marL="4335145" indent="0">
              <a:buNone/>
              <a:defRPr sz="5060">
                <a:solidFill>
                  <a:schemeClr val="tx1">
                    <a:tint val="75000"/>
                  </a:schemeClr>
                </a:solidFill>
              </a:defRPr>
            </a:lvl4pPr>
            <a:lvl5pPr marL="5779770" indent="0">
              <a:buNone/>
              <a:defRPr sz="5060">
                <a:solidFill>
                  <a:schemeClr val="tx1">
                    <a:tint val="75000"/>
                  </a:schemeClr>
                </a:solidFill>
              </a:defRPr>
            </a:lvl5pPr>
            <a:lvl6pPr marL="7225030" indent="0">
              <a:buNone/>
              <a:defRPr sz="5060">
                <a:solidFill>
                  <a:schemeClr val="tx1">
                    <a:tint val="75000"/>
                  </a:schemeClr>
                </a:solidFill>
              </a:defRPr>
            </a:lvl6pPr>
            <a:lvl7pPr marL="8669655" indent="0">
              <a:buNone/>
              <a:defRPr sz="5060">
                <a:solidFill>
                  <a:schemeClr val="tx1">
                    <a:tint val="75000"/>
                  </a:schemeClr>
                </a:solidFill>
              </a:defRPr>
            </a:lvl7pPr>
            <a:lvl8pPr marL="10114915" indent="0">
              <a:buNone/>
              <a:defRPr sz="5060">
                <a:solidFill>
                  <a:schemeClr val="tx1">
                    <a:tint val="75000"/>
                  </a:schemeClr>
                </a:solidFill>
              </a:defRPr>
            </a:lvl8pPr>
            <a:lvl9pPr marL="11559540" indent="0">
              <a:buNone/>
              <a:defRPr sz="506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32086" y="5912599"/>
            <a:ext cx="9209350" cy="77338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15712299" y="5912599"/>
            <a:ext cx="9209350" cy="77338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34909" y="3316763"/>
            <a:ext cx="18689563" cy="2356004"/>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34910" y="5655837"/>
            <a:ext cx="9167026" cy="1464389"/>
          </a:xfrm>
        </p:spPr>
        <p:txBody>
          <a:bodyPr anchor="b"/>
          <a:lstStyle>
            <a:lvl1pPr marL="0" indent="0">
              <a:buNone/>
              <a:defRPr sz="7580" b="1"/>
            </a:lvl1pPr>
            <a:lvl2pPr marL="1445260" indent="0">
              <a:buNone/>
              <a:defRPr sz="6320" b="1"/>
            </a:lvl2pPr>
            <a:lvl3pPr marL="2889885" indent="0">
              <a:buNone/>
              <a:defRPr sz="5690" b="1"/>
            </a:lvl3pPr>
            <a:lvl4pPr marL="4335145" indent="0">
              <a:buNone/>
              <a:defRPr sz="5060" b="1"/>
            </a:lvl4pPr>
            <a:lvl5pPr marL="5779770" indent="0">
              <a:buNone/>
              <a:defRPr sz="5060" b="1"/>
            </a:lvl5pPr>
            <a:lvl6pPr marL="7225030" indent="0">
              <a:buNone/>
              <a:defRPr sz="5060" b="1"/>
            </a:lvl6pPr>
            <a:lvl7pPr marL="8669655" indent="0">
              <a:buNone/>
              <a:defRPr sz="5060" b="1"/>
            </a:lvl7pPr>
            <a:lvl8pPr marL="10114915" indent="0">
              <a:buNone/>
              <a:defRPr sz="5060" b="1"/>
            </a:lvl8pPr>
            <a:lvl9pPr marL="11559540" indent="0">
              <a:buNone/>
              <a:defRPr sz="5060" b="1"/>
            </a:lvl9pPr>
          </a:lstStyle>
          <a:p>
            <a:pPr lvl="0"/>
            <a:r>
              <a:rPr lang="zh-CN" altLang="en-US"/>
              <a:t>编辑母版文本样式</a:t>
            </a:r>
          </a:p>
        </p:txBody>
      </p:sp>
      <p:sp>
        <p:nvSpPr>
          <p:cNvPr id="4" name="内容占位符 3"/>
          <p:cNvSpPr>
            <a:spLocks noGrp="1"/>
          </p:cNvSpPr>
          <p:nvPr>
            <p:ph sz="half" idx="2" hasCustomPrompt="1"/>
          </p:nvPr>
        </p:nvSpPr>
        <p:spPr>
          <a:xfrm>
            <a:off x="6234910" y="7120227"/>
            <a:ext cx="9167026" cy="654884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15712299" y="5655837"/>
            <a:ext cx="9212173" cy="1464389"/>
          </a:xfrm>
        </p:spPr>
        <p:txBody>
          <a:bodyPr anchor="b"/>
          <a:lstStyle>
            <a:lvl1pPr marL="0" indent="0">
              <a:buNone/>
              <a:defRPr sz="7580" b="1"/>
            </a:lvl1pPr>
            <a:lvl2pPr marL="1445260" indent="0">
              <a:buNone/>
              <a:defRPr sz="6320" b="1"/>
            </a:lvl2pPr>
            <a:lvl3pPr marL="2889885" indent="0">
              <a:buNone/>
              <a:defRPr sz="5690" b="1"/>
            </a:lvl3pPr>
            <a:lvl4pPr marL="4335145" indent="0">
              <a:buNone/>
              <a:defRPr sz="5060" b="1"/>
            </a:lvl4pPr>
            <a:lvl5pPr marL="5779770" indent="0">
              <a:buNone/>
              <a:defRPr sz="5060" b="1"/>
            </a:lvl5pPr>
            <a:lvl6pPr marL="7225030" indent="0">
              <a:buNone/>
              <a:defRPr sz="5060" b="1"/>
            </a:lvl6pPr>
            <a:lvl7pPr marL="8669655" indent="0">
              <a:buNone/>
              <a:defRPr sz="5060" b="1"/>
            </a:lvl7pPr>
            <a:lvl8pPr marL="10114915" indent="0">
              <a:buNone/>
              <a:defRPr sz="5060" b="1"/>
            </a:lvl8pPr>
            <a:lvl9pPr marL="11559540" indent="0">
              <a:buNone/>
              <a:defRPr sz="5060" b="1"/>
            </a:lvl9pPr>
          </a:lstStyle>
          <a:p>
            <a:pPr lvl="0"/>
            <a:r>
              <a:rPr lang="zh-CN" altLang="en-US"/>
              <a:t>编辑母版文本样式</a:t>
            </a:r>
          </a:p>
        </p:txBody>
      </p:sp>
      <p:sp>
        <p:nvSpPr>
          <p:cNvPr id="6" name="内容占位符 5"/>
          <p:cNvSpPr>
            <a:spLocks noGrp="1"/>
          </p:cNvSpPr>
          <p:nvPr>
            <p:ph sz="quarter" idx="4" hasCustomPrompt="1"/>
          </p:nvPr>
        </p:nvSpPr>
        <p:spPr>
          <a:xfrm>
            <a:off x="15712299" y="7120227"/>
            <a:ext cx="9212173" cy="654884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34910" y="3480413"/>
            <a:ext cx="6988835" cy="2844133"/>
          </a:xfrm>
        </p:spPr>
        <p:txBody>
          <a:bodyPr anchor="b"/>
          <a:lstStyle>
            <a:lvl1pPr>
              <a:defRPr sz="10115"/>
            </a:lvl1pPr>
          </a:lstStyle>
          <a:p>
            <a:r>
              <a:rPr lang="zh-CN" altLang="en-US"/>
              <a:t>单击此处编辑母版标题样式</a:t>
            </a:r>
          </a:p>
        </p:txBody>
      </p:sp>
      <p:sp>
        <p:nvSpPr>
          <p:cNvPr id="3" name="内容占位符 2"/>
          <p:cNvSpPr>
            <a:spLocks noGrp="1"/>
          </p:cNvSpPr>
          <p:nvPr>
            <p:ph idx="1" hasCustomPrompt="1"/>
          </p:nvPr>
        </p:nvSpPr>
        <p:spPr>
          <a:xfrm>
            <a:off x="13954511" y="4422815"/>
            <a:ext cx="10969961" cy="8662192"/>
          </a:xfrm>
        </p:spPr>
        <p:txBody>
          <a:bodyPr/>
          <a:lstStyle>
            <a:lvl1pPr>
              <a:defRPr sz="10115"/>
            </a:lvl1pPr>
            <a:lvl2pPr>
              <a:defRPr sz="8855"/>
            </a:lvl2pPr>
            <a:lvl3pPr>
              <a:defRPr sz="7580"/>
            </a:lvl3pPr>
            <a:lvl4pPr>
              <a:defRPr sz="6320"/>
            </a:lvl4pPr>
            <a:lvl5pPr>
              <a:defRPr sz="6320"/>
            </a:lvl5pPr>
            <a:lvl6pPr>
              <a:defRPr sz="6320"/>
            </a:lvl6pPr>
            <a:lvl7pPr>
              <a:defRPr sz="6320"/>
            </a:lvl7pPr>
            <a:lvl8pPr>
              <a:defRPr sz="6320"/>
            </a:lvl8pPr>
            <a:lvl9pPr>
              <a:defRPr sz="632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34910" y="6324546"/>
            <a:ext cx="6988835" cy="6774568"/>
          </a:xfrm>
        </p:spPr>
        <p:txBody>
          <a:bodyPr/>
          <a:lstStyle>
            <a:lvl1pPr marL="0" indent="0">
              <a:buNone/>
              <a:defRPr sz="5060"/>
            </a:lvl1pPr>
            <a:lvl2pPr marL="1445260" indent="0">
              <a:buNone/>
              <a:defRPr sz="4425"/>
            </a:lvl2pPr>
            <a:lvl3pPr marL="2889885" indent="0">
              <a:buNone/>
              <a:defRPr sz="3795"/>
            </a:lvl3pPr>
            <a:lvl4pPr marL="4335145" indent="0">
              <a:buNone/>
              <a:defRPr sz="3165"/>
            </a:lvl4pPr>
            <a:lvl5pPr marL="5779770" indent="0">
              <a:buNone/>
              <a:defRPr sz="3165"/>
            </a:lvl5pPr>
            <a:lvl6pPr marL="7225030" indent="0">
              <a:buNone/>
              <a:defRPr sz="3165"/>
            </a:lvl6pPr>
            <a:lvl7pPr marL="8669655" indent="0">
              <a:buNone/>
              <a:defRPr sz="3165"/>
            </a:lvl7pPr>
            <a:lvl8pPr marL="10114915" indent="0">
              <a:buNone/>
              <a:defRPr sz="3165"/>
            </a:lvl8pPr>
            <a:lvl9pPr marL="11559540" indent="0">
              <a:buNone/>
              <a:defRPr sz="3165"/>
            </a:lvl9pPr>
          </a:lstStyle>
          <a:p>
            <a:pPr lvl="0"/>
            <a:r>
              <a:rPr lang="zh-CN" altLang="en-US"/>
              <a:t>编辑母版文本样式</a:t>
            </a:r>
          </a:p>
        </p:txBody>
      </p:sp>
      <p:sp>
        <p:nvSpPr>
          <p:cNvPr id="5" name="日期占位符 4"/>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34910" y="3480413"/>
            <a:ext cx="6988835" cy="2844133"/>
          </a:xfrm>
        </p:spPr>
        <p:txBody>
          <a:bodyPr anchor="b"/>
          <a:lstStyle>
            <a:lvl1pPr>
              <a:defRPr sz="10115"/>
            </a:lvl1pPr>
          </a:lstStyle>
          <a:p>
            <a:r>
              <a:rPr lang="zh-CN" altLang="en-US"/>
              <a:t>单击此处编辑母版标题样式</a:t>
            </a:r>
          </a:p>
        </p:txBody>
      </p:sp>
      <p:sp>
        <p:nvSpPr>
          <p:cNvPr id="3" name="图片占位符 2"/>
          <p:cNvSpPr>
            <a:spLocks noGrp="1"/>
          </p:cNvSpPr>
          <p:nvPr>
            <p:ph type="pic" idx="1"/>
          </p:nvPr>
        </p:nvSpPr>
        <p:spPr>
          <a:xfrm>
            <a:off x="13954511" y="4422815"/>
            <a:ext cx="10969961" cy="8662192"/>
          </a:xfrm>
        </p:spPr>
        <p:txBody>
          <a:bodyPr/>
          <a:lstStyle>
            <a:lvl1pPr marL="0" indent="0">
              <a:buNone/>
              <a:defRPr sz="10115"/>
            </a:lvl1pPr>
            <a:lvl2pPr marL="1445260" indent="0">
              <a:buNone/>
              <a:defRPr sz="8855"/>
            </a:lvl2pPr>
            <a:lvl3pPr marL="2889885" indent="0">
              <a:buNone/>
              <a:defRPr sz="7580"/>
            </a:lvl3pPr>
            <a:lvl4pPr marL="4335145" indent="0">
              <a:buNone/>
              <a:defRPr sz="6320"/>
            </a:lvl4pPr>
            <a:lvl5pPr marL="5779770" indent="0">
              <a:buNone/>
              <a:defRPr sz="6320"/>
            </a:lvl5pPr>
            <a:lvl6pPr marL="7225030" indent="0">
              <a:buNone/>
              <a:defRPr sz="6320"/>
            </a:lvl6pPr>
            <a:lvl7pPr marL="8669655" indent="0">
              <a:buNone/>
              <a:defRPr sz="6320"/>
            </a:lvl7pPr>
            <a:lvl8pPr marL="10114915" indent="0">
              <a:buNone/>
              <a:defRPr sz="6320"/>
            </a:lvl8pPr>
            <a:lvl9pPr marL="11559540" indent="0">
              <a:buNone/>
              <a:defRPr sz="6320"/>
            </a:lvl9pPr>
          </a:lstStyle>
          <a:p>
            <a:endParaRPr lang="zh-CN" altLang="en-US"/>
          </a:p>
        </p:txBody>
      </p:sp>
      <p:sp>
        <p:nvSpPr>
          <p:cNvPr id="4" name="文本占位符 3"/>
          <p:cNvSpPr>
            <a:spLocks noGrp="1"/>
          </p:cNvSpPr>
          <p:nvPr>
            <p:ph type="body" sz="half" idx="2" hasCustomPrompt="1"/>
          </p:nvPr>
        </p:nvSpPr>
        <p:spPr>
          <a:xfrm>
            <a:off x="6234910" y="6324546"/>
            <a:ext cx="6988835" cy="6774568"/>
          </a:xfrm>
        </p:spPr>
        <p:txBody>
          <a:bodyPr/>
          <a:lstStyle>
            <a:lvl1pPr marL="0" indent="0">
              <a:buNone/>
              <a:defRPr sz="5060"/>
            </a:lvl1pPr>
            <a:lvl2pPr marL="1445260" indent="0">
              <a:buNone/>
              <a:defRPr sz="4425"/>
            </a:lvl2pPr>
            <a:lvl3pPr marL="2889885" indent="0">
              <a:buNone/>
              <a:defRPr sz="3795"/>
            </a:lvl3pPr>
            <a:lvl4pPr marL="4335145" indent="0">
              <a:buNone/>
              <a:defRPr sz="3165"/>
            </a:lvl4pPr>
            <a:lvl5pPr marL="5779770" indent="0">
              <a:buNone/>
              <a:defRPr sz="3165"/>
            </a:lvl5pPr>
            <a:lvl6pPr marL="7225030" indent="0">
              <a:buNone/>
              <a:defRPr sz="3165"/>
            </a:lvl6pPr>
            <a:lvl7pPr marL="8669655" indent="0">
              <a:buNone/>
              <a:defRPr sz="3165"/>
            </a:lvl7pPr>
            <a:lvl8pPr marL="10114915" indent="0">
              <a:buNone/>
              <a:defRPr sz="3165"/>
            </a:lvl8pPr>
            <a:lvl9pPr marL="11559540" indent="0">
              <a:buNone/>
              <a:defRPr sz="3165"/>
            </a:lvl9pPr>
          </a:lstStyle>
          <a:p>
            <a:pPr lvl="0"/>
            <a:r>
              <a:rPr lang="zh-CN" altLang="en-US"/>
              <a:t>编辑母版文本样式</a:t>
            </a:r>
          </a:p>
        </p:txBody>
      </p:sp>
      <p:sp>
        <p:nvSpPr>
          <p:cNvPr id="5" name="日期占位符 4"/>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0249259" y="3316762"/>
            <a:ext cx="4672391" cy="10329735"/>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32086" y="3316762"/>
            <a:ext cx="13746309" cy="1032973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478808" y="3039535"/>
            <a:ext cx="18693944" cy="5071532"/>
          </a:xfrm>
        </p:spPr>
        <p:txBody>
          <a:bodyPr anchor="b"/>
          <a:lstStyle>
            <a:lvl1pPr>
              <a:defRPr sz="10665"/>
            </a:lvl1pPr>
          </a:lstStyle>
          <a:p>
            <a:r>
              <a:rPr lang="zh-CN" altLang="en-US"/>
              <a:t>单击此处编辑母版标题样式</a:t>
            </a:r>
          </a:p>
        </p:txBody>
      </p:sp>
      <p:sp>
        <p:nvSpPr>
          <p:cNvPr id="3" name="文本占位符 2"/>
          <p:cNvSpPr>
            <a:spLocks noGrp="1"/>
          </p:cNvSpPr>
          <p:nvPr>
            <p:ph type="body" idx="1" hasCustomPrompt="1"/>
          </p:nvPr>
        </p:nvSpPr>
        <p:spPr>
          <a:xfrm>
            <a:off x="1478808" y="8159046"/>
            <a:ext cx="18693944" cy="2666999"/>
          </a:xfrm>
        </p:spPr>
        <p:txBody>
          <a:bodyPr/>
          <a:lstStyle>
            <a:lvl1pPr marL="0" indent="0">
              <a:buNone/>
              <a:defRPr sz="4265">
                <a:solidFill>
                  <a:schemeClr val="tx1">
                    <a:tint val="75000"/>
                  </a:schemeClr>
                </a:solidFill>
              </a:defRPr>
            </a:lvl1pPr>
            <a:lvl2pPr marL="812800" indent="0">
              <a:buNone/>
              <a:defRPr sz="3555">
                <a:solidFill>
                  <a:schemeClr val="tx1">
                    <a:tint val="75000"/>
                  </a:schemeClr>
                </a:solidFill>
              </a:defRPr>
            </a:lvl2pPr>
            <a:lvl3pPr marL="1625600" indent="0">
              <a:buNone/>
              <a:defRPr sz="3200">
                <a:solidFill>
                  <a:schemeClr val="tx1">
                    <a:tint val="75000"/>
                  </a:schemeClr>
                </a:solidFill>
              </a:defRPr>
            </a:lvl3pPr>
            <a:lvl4pPr marL="2438400" indent="0">
              <a:buNone/>
              <a:defRPr sz="2845">
                <a:solidFill>
                  <a:schemeClr val="tx1">
                    <a:tint val="75000"/>
                  </a:schemeClr>
                </a:solidFill>
              </a:defRPr>
            </a:lvl4pPr>
            <a:lvl5pPr marL="3251200" indent="0">
              <a:buNone/>
              <a:defRPr sz="2845">
                <a:solidFill>
                  <a:schemeClr val="tx1">
                    <a:tint val="75000"/>
                  </a:schemeClr>
                </a:solidFill>
              </a:defRPr>
            </a:lvl5pPr>
            <a:lvl6pPr marL="4064000" indent="0">
              <a:buNone/>
              <a:defRPr sz="2845">
                <a:solidFill>
                  <a:schemeClr val="tx1">
                    <a:tint val="75000"/>
                  </a:schemeClr>
                </a:solidFill>
              </a:defRPr>
            </a:lvl6pPr>
            <a:lvl7pPr marL="4876800" indent="0">
              <a:buNone/>
              <a:defRPr sz="2845">
                <a:solidFill>
                  <a:schemeClr val="tx1">
                    <a:tint val="75000"/>
                  </a:schemeClr>
                </a:solidFill>
              </a:defRPr>
            </a:lvl7pPr>
            <a:lvl8pPr marL="5689600" indent="0">
              <a:buNone/>
              <a:defRPr sz="2845">
                <a:solidFill>
                  <a:schemeClr val="tx1">
                    <a:tint val="75000"/>
                  </a:schemeClr>
                </a:solidFill>
              </a:defRPr>
            </a:lvl8pPr>
            <a:lvl9pPr marL="6502400" indent="0">
              <a:buNone/>
              <a:defRPr sz="2845">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1490097" y="3245556"/>
            <a:ext cx="9211509" cy="773571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10972532" y="3245556"/>
            <a:ext cx="9211509" cy="773571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492920" y="649112"/>
            <a:ext cx="18693944" cy="2356556"/>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1492921" y="2988734"/>
            <a:ext cx="9169175" cy="1464732"/>
          </a:xfrm>
        </p:spPr>
        <p:txBody>
          <a:bodyPr anchor="b"/>
          <a:lstStyle>
            <a:lvl1pPr marL="0" indent="0">
              <a:buNone/>
              <a:defRPr sz="4265" b="1"/>
            </a:lvl1pPr>
            <a:lvl2pPr marL="812800" indent="0">
              <a:buNone/>
              <a:defRPr sz="3555" b="1"/>
            </a:lvl2pPr>
            <a:lvl3pPr marL="1625600" indent="0">
              <a:buNone/>
              <a:defRPr sz="3200" b="1"/>
            </a:lvl3pPr>
            <a:lvl4pPr marL="2438400" indent="0">
              <a:buNone/>
              <a:defRPr sz="2845" b="1"/>
            </a:lvl4pPr>
            <a:lvl5pPr marL="3251200" indent="0">
              <a:buNone/>
              <a:defRPr sz="2845" b="1"/>
            </a:lvl5pPr>
            <a:lvl6pPr marL="4064000" indent="0">
              <a:buNone/>
              <a:defRPr sz="2845" b="1"/>
            </a:lvl6pPr>
            <a:lvl7pPr marL="4876800" indent="0">
              <a:buNone/>
              <a:defRPr sz="2845" b="1"/>
            </a:lvl7pPr>
            <a:lvl8pPr marL="5689600" indent="0">
              <a:buNone/>
              <a:defRPr sz="2845" b="1"/>
            </a:lvl8pPr>
            <a:lvl9pPr marL="6502400" indent="0">
              <a:buNone/>
              <a:defRPr sz="2845" b="1"/>
            </a:lvl9pPr>
          </a:lstStyle>
          <a:p>
            <a:pPr lvl="0"/>
            <a:r>
              <a:rPr lang="zh-CN" altLang="en-US"/>
              <a:t>编辑母版文本样式</a:t>
            </a:r>
          </a:p>
        </p:txBody>
      </p:sp>
      <p:sp>
        <p:nvSpPr>
          <p:cNvPr id="4" name="内容占位符 3"/>
          <p:cNvSpPr>
            <a:spLocks noGrp="1"/>
          </p:cNvSpPr>
          <p:nvPr>
            <p:ph sz="half" idx="2" hasCustomPrompt="1"/>
          </p:nvPr>
        </p:nvSpPr>
        <p:spPr>
          <a:xfrm>
            <a:off x="1492921" y="4453467"/>
            <a:ext cx="9169175" cy="65503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10972532" y="2988734"/>
            <a:ext cx="9214332" cy="1464732"/>
          </a:xfrm>
        </p:spPr>
        <p:txBody>
          <a:bodyPr anchor="b"/>
          <a:lstStyle>
            <a:lvl1pPr marL="0" indent="0">
              <a:buNone/>
              <a:defRPr sz="4265" b="1"/>
            </a:lvl1pPr>
            <a:lvl2pPr marL="812800" indent="0">
              <a:buNone/>
              <a:defRPr sz="3555" b="1"/>
            </a:lvl2pPr>
            <a:lvl3pPr marL="1625600" indent="0">
              <a:buNone/>
              <a:defRPr sz="3200" b="1"/>
            </a:lvl3pPr>
            <a:lvl4pPr marL="2438400" indent="0">
              <a:buNone/>
              <a:defRPr sz="2845" b="1"/>
            </a:lvl4pPr>
            <a:lvl5pPr marL="3251200" indent="0">
              <a:buNone/>
              <a:defRPr sz="2845" b="1"/>
            </a:lvl5pPr>
            <a:lvl6pPr marL="4064000" indent="0">
              <a:buNone/>
              <a:defRPr sz="2845" b="1"/>
            </a:lvl6pPr>
            <a:lvl7pPr marL="4876800" indent="0">
              <a:buNone/>
              <a:defRPr sz="2845" b="1"/>
            </a:lvl7pPr>
            <a:lvl8pPr marL="5689600" indent="0">
              <a:buNone/>
              <a:defRPr sz="2845" b="1"/>
            </a:lvl8pPr>
            <a:lvl9pPr marL="6502400" indent="0">
              <a:buNone/>
              <a:defRPr sz="2845" b="1"/>
            </a:lvl9pPr>
          </a:lstStyle>
          <a:p>
            <a:pPr lvl="0"/>
            <a:r>
              <a:rPr lang="zh-CN" altLang="en-US"/>
              <a:t>编辑母版文本样式</a:t>
            </a:r>
          </a:p>
        </p:txBody>
      </p:sp>
      <p:sp>
        <p:nvSpPr>
          <p:cNvPr id="6" name="内容占位符 5"/>
          <p:cNvSpPr>
            <a:spLocks noGrp="1"/>
          </p:cNvSpPr>
          <p:nvPr>
            <p:ph sz="quarter" idx="4" hasCustomPrompt="1"/>
          </p:nvPr>
        </p:nvSpPr>
        <p:spPr>
          <a:xfrm>
            <a:off x="10972532" y="4453467"/>
            <a:ext cx="9214332" cy="65503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92921" y="812800"/>
            <a:ext cx="6990473" cy="2844800"/>
          </a:xfrm>
        </p:spPr>
        <p:txBody>
          <a:bodyPr anchor="b"/>
          <a:lstStyle>
            <a:lvl1pPr>
              <a:defRPr sz="5690"/>
            </a:lvl1pPr>
          </a:lstStyle>
          <a:p>
            <a:r>
              <a:rPr lang="zh-CN" altLang="en-US"/>
              <a:t>单击此处编辑母版标题样式</a:t>
            </a:r>
          </a:p>
        </p:txBody>
      </p:sp>
      <p:sp>
        <p:nvSpPr>
          <p:cNvPr id="3" name="内容占位符 2"/>
          <p:cNvSpPr>
            <a:spLocks noGrp="1"/>
          </p:cNvSpPr>
          <p:nvPr>
            <p:ph idx="1" hasCustomPrompt="1"/>
          </p:nvPr>
        </p:nvSpPr>
        <p:spPr>
          <a:xfrm>
            <a:off x="9214332" y="1755423"/>
            <a:ext cx="10972532" cy="8664222"/>
          </a:xfrm>
        </p:spPr>
        <p:txBody>
          <a:bodyPr/>
          <a:lstStyle>
            <a:lvl1pPr>
              <a:defRPr sz="5690"/>
            </a:lvl1pPr>
            <a:lvl2pPr>
              <a:defRPr sz="4980"/>
            </a:lvl2pPr>
            <a:lvl3pPr>
              <a:defRPr sz="4265"/>
            </a:lvl3pPr>
            <a:lvl4pPr>
              <a:defRPr sz="3555"/>
            </a:lvl4pPr>
            <a:lvl5pPr>
              <a:defRPr sz="3555"/>
            </a:lvl5pPr>
            <a:lvl6pPr>
              <a:defRPr sz="3555"/>
            </a:lvl6pPr>
            <a:lvl7pPr>
              <a:defRPr sz="3555"/>
            </a:lvl7pPr>
            <a:lvl8pPr>
              <a:defRPr sz="3555"/>
            </a:lvl8pPr>
            <a:lvl9pPr>
              <a:defRPr sz="355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1492921" y="3657600"/>
            <a:ext cx="6990473" cy="6776156"/>
          </a:xfrm>
        </p:spPr>
        <p:txBody>
          <a:bodyPr/>
          <a:lstStyle>
            <a:lvl1pPr marL="0" indent="0">
              <a:buNone/>
              <a:defRPr sz="2845"/>
            </a:lvl1pPr>
            <a:lvl2pPr marL="812800" indent="0">
              <a:buNone/>
              <a:defRPr sz="2490"/>
            </a:lvl2pPr>
            <a:lvl3pPr marL="1625600" indent="0">
              <a:buNone/>
              <a:defRPr sz="2135"/>
            </a:lvl3pPr>
            <a:lvl4pPr marL="2438400" indent="0">
              <a:buNone/>
              <a:defRPr sz="1780"/>
            </a:lvl4pPr>
            <a:lvl5pPr marL="3251200" indent="0">
              <a:buNone/>
              <a:defRPr sz="1780"/>
            </a:lvl5pPr>
            <a:lvl6pPr marL="4064000" indent="0">
              <a:buNone/>
              <a:defRPr sz="1780"/>
            </a:lvl6pPr>
            <a:lvl7pPr marL="4876800" indent="0">
              <a:buNone/>
              <a:defRPr sz="1780"/>
            </a:lvl7pPr>
            <a:lvl8pPr marL="5689600" indent="0">
              <a:buNone/>
              <a:defRPr sz="1780"/>
            </a:lvl8pPr>
            <a:lvl9pPr marL="6502400" indent="0">
              <a:buNone/>
              <a:defRPr sz="1780"/>
            </a:lvl9pPr>
          </a:lstStyle>
          <a:p>
            <a:pPr lvl="0"/>
            <a:r>
              <a:rPr lang="zh-CN" altLang="en-US"/>
              <a:t>编辑母版文本样式</a:t>
            </a:r>
          </a:p>
        </p:txBody>
      </p:sp>
      <p:sp>
        <p:nvSpPr>
          <p:cNvPr id="5" name="日期占位符 4"/>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92921" y="812800"/>
            <a:ext cx="6990473" cy="2844800"/>
          </a:xfrm>
        </p:spPr>
        <p:txBody>
          <a:bodyPr anchor="b"/>
          <a:lstStyle>
            <a:lvl1pPr>
              <a:defRPr sz="5690"/>
            </a:lvl1pPr>
          </a:lstStyle>
          <a:p>
            <a:r>
              <a:rPr lang="zh-CN" altLang="en-US"/>
              <a:t>单击此处编辑母版标题样式</a:t>
            </a:r>
          </a:p>
        </p:txBody>
      </p:sp>
      <p:sp>
        <p:nvSpPr>
          <p:cNvPr id="3" name="图片占位符 2"/>
          <p:cNvSpPr>
            <a:spLocks noGrp="1"/>
          </p:cNvSpPr>
          <p:nvPr>
            <p:ph type="pic" idx="1"/>
          </p:nvPr>
        </p:nvSpPr>
        <p:spPr>
          <a:xfrm>
            <a:off x="9214332" y="1755423"/>
            <a:ext cx="10972532" cy="8664222"/>
          </a:xfrm>
        </p:spPr>
        <p:txBody>
          <a:bodyPr/>
          <a:lstStyle>
            <a:lvl1pPr marL="0" indent="0">
              <a:buNone/>
              <a:defRPr sz="5690"/>
            </a:lvl1pPr>
            <a:lvl2pPr marL="812800" indent="0">
              <a:buNone/>
              <a:defRPr sz="4980"/>
            </a:lvl2pPr>
            <a:lvl3pPr marL="1625600" indent="0">
              <a:buNone/>
              <a:defRPr sz="4265"/>
            </a:lvl3pPr>
            <a:lvl4pPr marL="2438400" indent="0">
              <a:buNone/>
              <a:defRPr sz="3555"/>
            </a:lvl4pPr>
            <a:lvl5pPr marL="3251200" indent="0">
              <a:buNone/>
              <a:defRPr sz="3555"/>
            </a:lvl5pPr>
            <a:lvl6pPr marL="4064000" indent="0">
              <a:buNone/>
              <a:defRPr sz="3555"/>
            </a:lvl6pPr>
            <a:lvl7pPr marL="4876800" indent="0">
              <a:buNone/>
              <a:defRPr sz="3555"/>
            </a:lvl7pPr>
            <a:lvl8pPr marL="5689600" indent="0">
              <a:buNone/>
              <a:defRPr sz="3555"/>
            </a:lvl8pPr>
            <a:lvl9pPr marL="6502400" indent="0">
              <a:buNone/>
              <a:defRPr sz="3555"/>
            </a:lvl9pPr>
          </a:lstStyle>
          <a:p>
            <a:endParaRPr lang="zh-CN" altLang="en-US"/>
          </a:p>
        </p:txBody>
      </p:sp>
      <p:sp>
        <p:nvSpPr>
          <p:cNvPr id="4" name="文本占位符 3"/>
          <p:cNvSpPr>
            <a:spLocks noGrp="1"/>
          </p:cNvSpPr>
          <p:nvPr>
            <p:ph type="body" sz="half" idx="2" hasCustomPrompt="1"/>
          </p:nvPr>
        </p:nvSpPr>
        <p:spPr>
          <a:xfrm>
            <a:off x="1492921" y="3657600"/>
            <a:ext cx="6990473" cy="6776156"/>
          </a:xfrm>
        </p:spPr>
        <p:txBody>
          <a:bodyPr/>
          <a:lstStyle>
            <a:lvl1pPr marL="0" indent="0">
              <a:buNone/>
              <a:defRPr sz="2845"/>
            </a:lvl1pPr>
            <a:lvl2pPr marL="812800" indent="0">
              <a:buNone/>
              <a:defRPr sz="2490"/>
            </a:lvl2pPr>
            <a:lvl3pPr marL="1625600" indent="0">
              <a:buNone/>
              <a:defRPr sz="2135"/>
            </a:lvl3pPr>
            <a:lvl4pPr marL="2438400" indent="0">
              <a:buNone/>
              <a:defRPr sz="1780"/>
            </a:lvl4pPr>
            <a:lvl5pPr marL="3251200" indent="0">
              <a:buNone/>
              <a:defRPr sz="1780"/>
            </a:lvl5pPr>
            <a:lvl6pPr marL="4064000" indent="0">
              <a:buNone/>
              <a:defRPr sz="1780"/>
            </a:lvl6pPr>
            <a:lvl7pPr marL="4876800" indent="0">
              <a:buNone/>
              <a:defRPr sz="1780"/>
            </a:lvl7pPr>
            <a:lvl8pPr marL="5689600" indent="0">
              <a:buNone/>
              <a:defRPr sz="1780"/>
            </a:lvl8pPr>
            <a:lvl9pPr marL="6502400" indent="0">
              <a:buNone/>
              <a:defRPr sz="1780"/>
            </a:lvl9pPr>
          </a:lstStyle>
          <a:p>
            <a:pPr lvl="0"/>
            <a:r>
              <a:rPr lang="zh-CN" altLang="en-US"/>
              <a:t>编辑母版文本样式</a:t>
            </a:r>
          </a:p>
        </p:txBody>
      </p:sp>
      <p:sp>
        <p:nvSpPr>
          <p:cNvPr id="5" name="日期占位符 4"/>
          <p:cNvSpPr>
            <a:spLocks noGrp="1"/>
          </p:cNvSpPr>
          <p:nvPr>
            <p:ph type="dt" sz="half" idx="10"/>
          </p:nvPr>
        </p:nvSpPr>
        <p:spPr/>
        <p:txBody>
          <a:bodyPr/>
          <a:lstStyle/>
          <a:p>
            <a:fld id="{A94AD69E-FE2F-4EDF-9961-DCA2A010D4E8}" type="datetimeFigureOut">
              <a:rPr lang="zh-CN" altLang="en-US" smtClean="0"/>
              <a:t>2024/5/2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36606D-2876-4B42-B906-0F01D489F36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90097" y="649112"/>
            <a:ext cx="18693944" cy="235655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1490097" y="3245556"/>
            <a:ext cx="18693944" cy="773571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1490097" y="11300179"/>
            <a:ext cx="4876681" cy="649111"/>
          </a:xfrm>
          <a:prstGeom prst="rect">
            <a:avLst/>
          </a:prstGeom>
        </p:spPr>
        <p:txBody>
          <a:bodyPr vert="horz" lIns="91440" tIns="45720" rIns="91440" bIns="45720" rtlCol="0" anchor="ctr"/>
          <a:lstStyle>
            <a:lvl1pPr algn="l">
              <a:defRPr sz="2135">
                <a:solidFill>
                  <a:schemeClr val="tx1">
                    <a:tint val="75000"/>
                  </a:schemeClr>
                </a:solidFill>
              </a:defRPr>
            </a:lvl1pPr>
          </a:lstStyle>
          <a:p>
            <a:fld id="{A94AD69E-FE2F-4EDF-9961-DCA2A010D4E8}" type="datetimeFigureOut">
              <a:rPr lang="zh-CN" altLang="en-US" smtClean="0"/>
              <a:t>2024/5/2</a:t>
            </a:fld>
            <a:endParaRPr lang="zh-CN" altLang="en-US"/>
          </a:p>
        </p:txBody>
      </p:sp>
      <p:sp>
        <p:nvSpPr>
          <p:cNvPr id="5" name="页脚占位符 4"/>
          <p:cNvSpPr>
            <a:spLocks noGrp="1"/>
          </p:cNvSpPr>
          <p:nvPr>
            <p:ph type="ftr" sz="quarter" idx="3"/>
          </p:nvPr>
        </p:nvSpPr>
        <p:spPr>
          <a:xfrm>
            <a:off x="7179558" y="11300179"/>
            <a:ext cx="7315022" cy="649111"/>
          </a:xfrm>
          <a:prstGeom prst="rect">
            <a:avLst/>
          </a:prstGeom>
        </p:spPr>
        <p:txBody>
          <a:bodyPr vert="horz" lIns="91440" tIns="45720" rIns="91440" bIns="45720" rtlCol="0" anchor="ctr"/>
          <a:lstStyle>
            <a:lvl1pPr algn="ctr">
              <a:defRPr sz="213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5307360" y="11300179"/>
            <a:ext cx="4876681" cy="649111"/>
          </a:xfrm>
          <a:prstGeom prst="rect">
            <a:avLst/>
          </a:prstGeom>
        </p:spPr>
        <p:txBody>
          <a:bodyPr vert="horz" lIns="91440" tIns="45720" rIns="91440" bIns="45720" rtlCol="0" anchor="ctr"/>
          <a:lstStyle>
            <a:lvl1pPr algn="r">
              <a:defRPr sz="2135">
                <a:solidFill>
                  <a:schemeClr val="tx1">
                    <a:tint val="75000"/>
                  </a:schemeClr>
                </a:solidFill>
              </a:defRPr>
            </a:lvl1pPr>
          </a:lstStyle>
          <a:p>
            <a:fld id="{D136606D-2876-4B42-B906-0F01D489F3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625600" rtl="0" eaLnBrk="1" latinLnBrk="0" hangingPunct="1">
        <a:lnSpc>
          <a:spcPct val="90000"/>
        </a:lnSpc>
        <a:spcBef>
          <a:spcPct val="0"/>
        </a:spcBef>
        <a:buNone/>
        <a:defRPr sz="7820" kern="1200">
          <a:solidFill>
            <a:schemeClr val="tx1"/>
          </a:solidFill>
          <a:latin typeface="+mj-lt"/>
          <a:ea typeface="+mj-ea"/>
          <a:cs typeface="+mj-cs"/>
        </a:defRPr>
      </a:lvl1pPr>
    </p:titleStyle>
    <p:bodyStyle>
      <a:lvl1pPr marL="406400" indent="-406400" algn="l" defTabSz="1625600" rtl="0" eaLnBrk="1" latinLnBrk="0" hangingPunct="1">
        <a:lnSpc>
          <a:spcPct val="90000"/>
        </a:lnSpc>
        <a:spcBef>
          <a:spcPts val="1780"/>
        </a:spcBef>
        <a:buFont typeface="Arial" panose="020B0604020202020204" pitchFamily="34" charset="0"/>
        <a:buChar char="•"/>
        <a:defRPr sz="4980" kern="1200">
          <a:solidFill>
            <a:schemeClr val="tx1"/>
          </a:solidFill>
          <a:latin typeface="+mn-lt"/>
          <a:ea typeface="+mn-ea"/>
          <a:cs typeface="+mn-cs"/>
        </a:defRPr>
      </a:lvl1pPr>
      <a:lvl2pPr marL="1219200" indent="-406400" algn="l" defTabSz="1625600" rtl="0" eaLnBrk="1" latinLnBrk="0" hangingPunct="1">
        <a:lnSpc>
          <a:spcPct val="90000"/>
        </a:lnSpc>
        <a:spcBef>
          <a:spcPts val="890"/>
        </a:spcBef>
        <a:buFont typeface="Arial" panose="020B0604020202020204" pitchFamily="34" charset="0"/>
        <a:buChar char="•"/>
        <a:defRPr sz="4265" kern="1200">
          <a:solidFill>
            <a:schemeClr val="tx1"/>
          </a:solidFill>
          <a:latin typeface="+mn-lt"/>
          <a:ea typeface="+mn-ea"/>
          <a:cs typeface="+mn-cs"/>
        </a:defRPr>
      </a:lvl2pPr>
      <a:lvl3pPr marL="2032000" indent="-406400" algn="l" defTabSz="1625600" rtl="0" eaLnBrk="1" latinLnBrk="0" hangingPunct="1">
        <a:lnSpc>
          <a:spcPct val="90000"/>
        </a:lnSpc>
        <a:spcBef>
          <a:spcPts val="890"/>
        </a:spcBef>
        <a:buFont typeface="Arial" panose="020B0604020202020204" pitchFamily="34" charset="0"/>
        <a:buChar char="•"/>
        <a:defRPr sz="3555" kern="1200">
          <a:solidFill>
            <a:schemeClr val="tx1"/>
          </a:solidFill>
          <a:latin typeface="+mn-lt"/>
          <a:ea typeface="+mn-ea"/>
          <a:cs typeface="+mn-cs"/>
        </a:defRPr>
      </a:lvl3pPr>
      <a:lvl4pPr marL="2844800" indent="-406400" algn="l" defTabSz="1625600" rtl="0" eaLnBrk="1" latinLnBrk="0" hangingPunct="1">
        <a:lnSpc>
          <a:spcPct val="90000"/>
        </a:lnSpc>
        <a:spcBef>
          <a:spcPts val="890"/>
        </a:spcBef>
        <a:buFont typeface="Arial" panose="020B0604020202020204" pitchFamily="34" charset="0"/>
        <a:buChar char="•"/>
        <a:defRPr sz="3200" kern="1200">
          <a:solidFill>
            <a:schemeClr val="tx1"/>
          </a:solidFill>
          <a:latin typeface="+mn-lt"/>
          <a:ea typeface="+mn-ea"/>
          <a:cs typeface="+mn-cs"/>
        </a:defRPr>
      </a:lvl4pPr>
      <a:lvl5pPr marL="3657600" indent="-406400" algn="l" defTabSz="1625600" rtl="0" eaLnBrk="1" latinLnBrk="0" hangingPunct="1">
        <a:lnSpc>
          <a:spcPct val="90000"/>
        </a:lnSpc>
        <a:spcBef>
          <a:spcPts val="890"/>
        </a:spcBef>
        <a:buFont typeface="Arial" panose="020B0604020202020204" pitchFamily="34" charset="0"/>
        <a:buChar char="•"/>
        <a:defRPr sz="3200" kern="1200">
          <a:solidFill>
            <a:schemeClr val="tx1"/>
          </a:solidFill>
          <a:latin typeface="+mn-lt"/>
          <a:ea typeface="+mn-ea"/>
          <a:cs typeface="+mn-cs"/>
        </a:defRPr>
      </a:lvl5pPr>
      <a:lvl6pPr marL="4470400" indent="-406400" algn="l" defTabSz="1625600" rtl="0" eaLnBrk="1" latinLnBrk="0" hangingPunct="1">
        <a:lnSpc>
          <a:spcPct val="90000"/>
        </a:lnSpc>
        <a:spcBef>
          <a:spcPts val="890"/>
        </a:spcBef>
        <a:buFont typeface="Arial" panose="020B0604020202020204" pitchFamily="34" charset="0"/>
        <a:buChar char="•"/>
        <a:defRPr sz="3200" kern="1200">
          <a:solidFill>
            <a:schemeClr val="tx1"/>
          </a:solidFill>
          <a:latin typeface="+mn-lt"/>
          <a:ea typeface="+mn-ea"/>
          <a:cs typeface="+mn-cs"/>
        </a:defRPr>
      </a:lvl6pPr>
      <a:lvl7pPr marL="5283200" indent="-406400" algn="l" defTabSz="1625600" rtl="0" eaLnBrk="1" latinLnBrk="0" hangingPunct="1">
        <a:lnSpc>
          <a:spcPct val="90000"/>
        </a:lnSpc>
        <a:spcBef>
          <a:spcPts val="890"/>
        </a:spcBef>
        <a:buFont typeface="Arial" panose="020B0604020202020204" pitchFamily="34" charset="0"/>
        <a:buChar char="•"/>
        <a:defRPr sz="3200" kern="1200">
          <a:solidFill>
            <a:schemeClr val="tx1"/>
          </a:solidFill>
          <a:latin typeface="+mn-lt"/>
          <a:ea typeface="+mn-ea"/>
          <a:cs typeface="+mn-cs"/>
        </a:defRPr>
      </a:lvl7pPr>
      <a:lvl8pPr marL="6096000" indent="-406400" algn="l" defTabSz="1625600" rtl="0" eaLnBrk="1" latinLnBrk="0" hangingPunct="1">
        <a:lnSpc>
          <a:spcPct val="90000"/>
        </a:lnSpc>
        <a:spcBef>
          <a:spcPts val="890"/>
        </a:spcBef>
        <a:buFont typeface="Arial" panose="020B0604020202020204" pitchFamily="34" charset="0"/>
        <a:buChar char="•"/>
        <a:defRPr sz="3200" kern="1200">
          <a:solidFill>
            <a:schemeClr val="tx1"/>
          </a:solidFill>
          <a:latin typeface="+mn-lt"/>
          <a:ea typeface="+mn-ea"/>
          <a:cs typeface="+mn-cs"/>
        </a:defRPr>
      </a:lvl8pPr>
      <a:lvl9pPr marL="6908800" indent="-406400" algn="l" defTabSz="1625600" rtl="0" eaLnBrk="1" latinLnBrk="0" hangingPunct="1">
        <a:lnSpc>
          <a:spcPct val="90000"/>
        </a:lnSpc>
        <a:spcBef>
          <a:spcPts val="890"/>
        </a:spcBef>
        <a:buFont typeface="Arial" panose="020B0604020202020204" pitchFamily="34" charset="0"/>
        <a:buChar char="•"/>
        <a:defRPr sz="3200" kern="1200">
          <a:solidFill>
            <a:schemeClr val="tx1"/>
          </a:solidFill>
          <a:latin typeface="+mn-lt"/>
          <a:ea typeface="+mn-ea"/>
          <a:cs typeface="+mn-cs"/>
        </a:defRPr>
      </a:lvl9pPr>
    </p:bodyStyle>
    <p:otherStyle>
      <a:defPPr>
        <a:defRPr lang="zh-CN"/>
      </a:defPPr>
      <a:lvl1pPr marL="0" algn="l" defTabSz="1625600" rtl="0" eaLnBrk="1" latinLnBrk="0" hangingPunct="1">
        <a:defRPr sz="3200" kern="1200">
          <a:solidFill>
            <a:schemeClr val="tx1"/>
          </a:solidFill>
          <a:latin typeface="+mn-lt"/>
          <a:ea typeface="+mn-ea"/>
          <a:cs typeface="+mn-cs"/>
        </a:defRPr>
      </a:lvl1pPr>
      <a:lvl2pPr marL="812800" algn="l" defTabSz="1625600" rtl="0" eaLnBrk="1" latinLnBrk="0" hangingPunct="1">
        <a:defRPr sz="3200" kern="1200">
          <a:solidFill>
            <a:schemeClr val="tx1"/>
          </a:solidFill>
          <a:latin typeface="+mn-lt"/>
          <a:ea typeface="+mn-ea"/>
          <a:cs typeface="+mn-cs"/>
        </a:defRPr>
      </a:lvl2pPr>
      <a:lvl3pPr marL="1625600" algn="l" defTabSz="1625600" rtl="0" eaLnBrk="1" latinLnBrk="0" hangingPunct="1">
        <a:defRPr sz="3200" kern="1200">
          <a:solidFill>
            <a:schemeClr val="tx1"/>
          </a:solidFill>
          <a:latin typeface="+mn-lt"/>
          <a:ea typeface="+mn-ea"/>
          <a:cs typeface="+mn-cs"/>
        </a:defRPr>
      </a:lvl3pPr>
      <a:lvl4pPr marL="2438400" algn="l" defTabSz="1625600" rtl="0" eaLnBrk="1" latinLnBrk="0" hangingPunct="1">
        <a:defRPr sz="3200" kern="1200">
          <a:solidFill>
            <a:schemeClr val="tx1"/>
          </a:solidFill>
          <a:latin typeface="+mn-lt"/>
          <a:ea typeface="+mn-ea"/>
          <a:cs typeface="+mn-cs"/>
        </a:defRPr>
      </a:lvl4pPr>
      <a:lvl5pPr marL="3251200" algn="l" defTabSz="1625600" rtl="0" eaLnBrk="1" latinLnBrk="0" hangingPunct="1">
        <a:defRPr sz="3200" kern="1200">
          <a:solidFill>
            <a:schemeClr val="tx1"/>
          </a:solidFill>
          <a:latin typeface="+mn-lt"/>
          <a:ea typeface="+mn-ea"/>
          <a:cs typeface="+mn-cs"/>
        </a:defRPr>
      </a:lvl5pPr>
      <a:lvl6pPr marL="4064000" algn="l" defTabSz="1625600" rtl="0" eaLnBrk="1" latinLnBrk="0" hangingPunct="1">
        <a:defRPr sz="3200" kern="1200">
          <a:solidFill>
            <a:schemeClr val="tx1"/>
          </a:solidFill>
          <a:latin typeface="+mn-lt"/>
          <a:ea typeface="+mn-ea"/>
          <a:cs typeface="+mn-cs"/>
        </a:defRPr>
      </a:lvl6pPr>
      <a:lvl7pPr marL="4876800" algn="l" defTabSz="1625600" rtl="0" eaLnBrk="1" latinLnBrk="0" hangingPunct="1">
        <a:defRPr sz="3200" kern="1200">
          <a:solidFill>
            <a:schemeClr val="tx1"/>
          </a:solidFill>
          <a:latin typeface="+mn-lt"/>
          <a:ea typeface="+mn-ea"/>
          <a:cs typeface="+mn-cs"/>
        </a:defRPr>
      </a:lvl7pPr>
      <a:lvl8pPr marL="5689600" algn="l" defTabSz="1625600" rtl="0" eaLnBrk="1" latinLnBrk="0" hangingPunct="1">
        <a:defRPr sz="3200" kern="1200">
          <a:solidFill>
            <a:schemeClr val="tx1"/>
          </a:solidFill>
          <a:latin typeface="+mn-lt"/>
          <a:ea typeface="+mn-ea"/>
          <a:cs typeface="+mn-cs"/>
        </a:defRPr>
      </a:lvl8pPr>
      <a:lvl9pPr marL="6502400" algn="l" defTabSz="162560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32086" y="3316763"/>
            <a:ext cx="18689563" cy="2356004"/>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32086" y="5912599"/>
            <a:ext cx="18689563" cy="773389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32086" y="13965335"/>
            <a:ext cx="4875538" cy="648959"/>
          </a:xfrm>
          <a:prstGeom prst="rect">
            <a:avLst/>
          </a:prstGeom>
        </p:spPr>
        <p:txBody>
          <a:bodyPr vert="horz" lIns="91440" tIns="45720" rIns="91440" bIns="45720" rtlCol="0" anchor="ctr"/>
          <a:lstStyle>
            <a:lvl1pPr algn="l">
              <a:defRPr sz="3795">
                <a:solidFill>
                  <a:schemeClr val="tx1">
                    <a:tint val="75000"/>
                  </a:schemeClr>
                </a:solidFill>
              </a:defRPr>
            </a:lvl1pPr>
          </a:lstStyle>
          <a:p>
            <a:fld id="{A94AD69E-FE2F-4EDF-9961-DCA2A010D4E8}" type="datetimeFigureOut">
              <a:rPr lang="zh-CN" altLang="en-US" smtClean="0"/>
              <a:t>2024/5/2</a:t>
            </a:fld>
            <a:endParaRPr lang="zh-CN" altLang="en-US"/>
          </a:p>
        </p:txBody>
      </p:sp>
      <p:sp>
        <p:nvSpPr>
          <p:cNvPr id="5" name="页脚占位符 4"/>
          <p:cNvSpPr>
            <a:spLocks noGrp="1"/>
          </p:cNvSpPr>
          <p:nvPr>
            <p:ph type="ftr" sz="quarter" idx="3"/>
          </p:nvPr>
        </p:nvSpPr>
        <p:spPr>
          <a:xfrm>
            <a:off x="11920214" y="13965335"/>
            <a:ext cx="7313308" cy="648959"/>
          </a:xfrm>
          <a:prstGeom prst="rect">
            <a:avLst/>
          </a:prstGeom>
        </p:spPr>
        <p:txBody>
          <a:bodyPr vert="horz" lIns="91440" tIns="45720" rIns="91440" bIns="45720" rtlCol="0" anchor="ctr"/>
          <a:lstStyle>
            <a:lvl1pPr algn="ctr">
              <a:defRPr sz="379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20046112" y="13965335"/>
            <a:ext cx="4875538" cy="648959"/>
          </a:xfrm>
          <a:prstGeom prst="rect">
            <a:avLst/>
          </a:prstGeom>
        </p:spPr>
        <p:txBody>
          <a:bodyPr vert="horz" lIns="91440" tIns="45720" rIns="91440" bIns="45720" rtlCol="0" anchor="ctr"/>
          <a:lstStyle>
            <a:lvl1pPr algn="r">
              <a:defRPr sz="3795">
                <a:solidFill>
                  <a:schemeClr val="tx1">
                    <a:tint val="75000"/>
                  </a:schemeClr>
                </a:solidFill>
              </a:defRPr>
            </a:lvl1pPr>
          </a:lstStyle>
          <a:p>
            <a:fld id="{D136606D-2876-4B42-B906-0F01D489F3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89885" rtl="0" eaLnBrk="1" latinLnBrk="0" hangingPunct="1">
        <a:lnSpc>
          <a:spcPct val="90000"/>
        </a:lnSpc>
        <a:spcBef>
          <a:spcPct val="0"/>
        </a:spcBef>
        <a:buNone/>
        <a:defRPr sz="13900" kern="1200">
          <a:solidFill>
            <a:schemeClr val="tx1"/>
          </a:solidFill>
          <a:latin typeface="+mj-lt"/>
          <a:ea typeface="+mj-ea"/>
          <a:cs typeface="+mj-cs"/>
        </a:defRPr>
      </a:lvl1pPr>
    </p:titleStyle>
    <p:bodyStyle>
      <a:lvl1pPr marL="722630" indent="-722630" algn="l" defTabSz="2889885" rtl="0" eaLnBrk="1" latinLnBrk="0" hangingPunct="1">
        <a:lnSpc>
          <a:spcPct val="90000"/>
        </a:lnSpc>
        <a:spcBef>
          <a:spcPts val="3165"/>
        </a:spcBef>
        <a:buFont typeface="Arial" panose="020B0604020202020204" pitchFamily="34" charset="0"/>
        <a:buChar char="•"/>
        <a:defRPr sz="8855" kern="1200">
          <a:solidFill>
            <a:schemeClr val="tx1"/>
          </a:solidFill>
          <a:latin typeface="+mn-lt"/>
          <a:ea typeface="+mn-ea"/>
          <a:cs typeface="+mn-cs"/>
        </a:defRPr>
      </a:lvl1pPr>
      <a:lvl2pPr marL="2167255" indent="-722630" algn="l" defTabSz="2889885" rtl="0" eaLnBrk="1" latinLnBrk="0" hangingPunct="1">
        <a:lnSpc>
          <a:spcPct val="90000"/>
        </a:lnSpc>
        <a:spcBef>
          <a:spcPct val="317000"/>
        </a:spcBef>
        <a:buFont typeface="Arial" panose="020B0604020202020204" pitchFamily="34" charset="0"/>
        <a:buChar char="•"/>
        <a:defRPr sz="7580" kern="1200">
          <a:solidFill>
            <a:schemeClr val="tx1"/>
          </a:solidFill>
          <a:latin typeface="+mn-lt"/>
          <a:ea typeface="+mn-ea"/>
          <a:cs typeface="+mn-cs"/>
        </a:defRPr>
      </a:lvl2pPr>
      <a:lvl3pPr marL="3612515" indent="-722630" algn="l" defTabSz="2889885" rtl="0" eaLnBrk="1" latinLnBrk="0" hangingPunct="1">
        <a:lnSpc>
          <a:spcPct val="90000"/>
        </a:lnSpc>
        <a:spcBef>
          <a:spcPct val="317000"/>
        </a:spcBef>
        <a:buFont typeface="Arial" panose="020B0604020202020204" pitchFamily="34" charset="0"/>
        <a:buChar char="•"/>
        <a:defRPr sz="6320" kern="1200">
          <a:solidFill>
            <a:schemeClr val="tx1"/>
          </a:solidFill>
          <a:latin typeface="+mn-lt"/>
          <a:ea typeface="+mn-ea"/>
          <a:cs typeface="+mn-cs"/>
        </a:defRPr>
      </a:lvl3pPr>
      <a:lvl4pPr marL="5057140" indent="-722630" algn="l" defTabSz="2889885" rtl="0" eaLnBrk="1" latinLnBrk="0" hangingPunct="1">
        <a:lnSpc>
          <a:spcPct val="90000"/>
        </a:lnSpc>
        <a:spcBef>
          <a:spcPct val="317000"/>
        </a:spcBef>
        <a:buFont typeface="Arial" panose="020B0604020202020204" pitchFamily="34" charset="0"/>
        <a:buChar char="•"/>
        <a:defRPr sz="5690" kern="1200">
          <a:solidFill>
            <a:schemeClr val="tx1"/>
          </a:solidFill>
          <a:latin typeface="+mn-lt"/>
          <a:ea typeface="+mn-ea"/>
          <a:cs typeface="+mn-cs"/>
        </a:defRPr>
      </a:lvl4pPr>
      <a:lvl5pPr marL="6502400" indent="-722630" algn="l" defTabSz="2889885" rtl="0" eaLnBrk="1" latinLnBrk="0" hangingPunct="1">
        <a:lnSpc>
          <a:spcPct val="90000"/>
        </a:lnSpc>
        <a:spcBef>
          <a:spcPct val="317000"/>
        </a:spcBef>
        <a:buFont typeface="Arial" panose="020B0604020202020204" pitchFamily="34" charset="0"/>
        <a:buChar char="•"/>
        <a:defRPr sz="5690" kern="1200">
          <a:solidFill>
            <a:schemeClr val="tx1"/>
          </a:solidFill>
          <a:latin typeface="+mn-lt"/>
          <a:ea typeface="+mn-ea"/>
          <a:cs typeface="+mn-cs"/>
        </a:defRPr>
      </a:lvl5pPr>
      <a:lvl6pPr marL="7947660" indent="-722630" algn="l" defTabSz="2889885" rtl="0" eaLnBrk="1" latinLnBrk="0" hangingPunct="1">
        <a:lnSpc>
          <a:spcPct val="90000"/>
        </a:lnSpc>
        <a:spcBef>
          <a:spcPct val="317000"/>
        </a:spcBef>
        <a:buFont typeface="Arial" panose="020B0604020202020204" pitchFamily="34" charset="0"/>
        <a:buChar char="•"/>
        <a:defRPr sz="5690" kern="1200">
          <a:solidFill>
            <a:schemeClr val="tx1"/>
          </a:solidFill>
          <a:latin typeface="+mn-lt"/>
          <a:ea typeface="+mn-ea"/>
          <a:cs typeface="+mn-cs"/>
        </a:defRPr>
      </a:lvl6pPr>
      <a:lvl7pPr marL="9392285" indent="-722630" algn="l" defTabSz="2889885" rtl="0" eaLnBrk="1" latinLnBrk="0" hangingPunct="1">
        <a:lnSpc>
          <a:spcPct val="90000"/>
        </a:lnSpc>
        <a:spcBef>
          <a:spcPct val="317000"/>
        </a:spcBef>
        <a:buFont typeface="Arial" panose="020B0604020202020204" pitchFamily="34" charset="0"/>
        <a:buChar char="•"/>
        <a:defRPr sz="5690" kern="1200">
          <a:solidFill>
            <a:schemeClr val="tx1"/>
          </a:solidFill>
          <a:latin typeface="+mn-lt"/>
          <a:ea typeface="+mn-ea"/>
          <a:cs typeface="+mn-cs"/>
        </a:defRPr>
      </a:lvl7pPr>
      <a:lvl8pPr marL="10837545" indent="-722630" algn="l" defTabSz="2889885" rtl="0" eaLnBrk="1" latinLnBrk="0" hangingPunct="1">
        <a:lnSpc>
          <a:spcPct val="90000"/>
        </a:lnSpc>
        <a:spcBef>
          <a:spcPct val="317000"/>
        </a:spcBef>
        <a:buFont typeface="Arial" panose="020B0604020202020204" pitchFamily="34" charset="0"/>
        <a:buChar char="•"/>
        <a:defRPr sz="5690" kern="1200">
          <a:solidFill>
            <a:schemeClr val="tx1"/>
          </a:solidFill>
          <a:latin typeface="+mn-lt"/>
          <a:ea typeface="+mn-ea"/>
          <a:cs typeface="+mn-cs"/>
        </a:defRPr>
      </a:lvl8pPr>
      <a:lvl9pPr marL="12282170" indent="-722630" algn="l" defTabSz="2889885" rtl="0" eaLnBrk="1" latinLnBrk="0" hangingPunct="1">
        <a:lnSpc>
          <a:spcPct val="90000"/>
        </a:lnSpc>
        <a:spcBef>
          <a:spcPct val="317000"/>
        </a:spcBef>
        <a:buFont typeface="Arial" panose="020B0604020202020204" pitchFamily="34" charset="0"/>
        <a:buChar char="•"/>
        <a:defRPr sz="5690" kern="1200">
          <a:solidFill>
            <a:schemeClr val="tx1"/>
          </a:solidFill>
          <a:latin typeface="+mn-lt"/>
          <a:ea typeface="+mn-ea"/>
          <a:cs typeface="+mn-cs"/>
        </a:defRPr>
      </a:lvl9pPr>
    </p:bodyStyle>
    <p:otherStyle>
      <a:defPPr>
        <a:defRPr lang="zh-CN"/>
      </a:defPPr>
      <a:lvl1pPr marL="0" algn="l" defTabSz="2889885" rtl="0" eaLnBrk="1" latinLnBrk="0" hangingPunct="1">
        <a:defRPr sz="5690" kern="1200">
          <a:solidFill>
            <a:schemeClr val="tx1"/>
          </a:solidFill>
          <a:latin typeface="+mn-lt"/>
          <a:ea typeface="+mn-ea"/>
          <a:cs typeface="+mn-cs"/>
        </a:defRPr>
      </a:lvl1pPr>
      <a:lvl2pPr marL="1445260" algn="l" defTabSz="2889885" rtl="0" eaLnBrk="1" latinLnBrk="0" hangingPunct="1">
        <a:defRPr sz="5690" kern="1200">
          <a:solidFill>
            <a:schemeClr val="tx1"/>
          </a:solidFill>
          <a:latin typeface="+mn-lt"/>
          <a:ea typeface="+mn-ea"/>
          <a:cs typeface="+mn-cs"/>
        </a:defRPr>
      </a:lvl2pPr>
      <a:lvl3pPr marL="2889885" algn="l" defTabSz="2889885" rtl="0" eaLnBrk="1" latinLnBrk="0" hangingPunct="1">
        <a:defRPr sz="5690" kern="1200">
          <a:solidFill>
            <a:schemeClr val="tx1"/>
          </a:solidFill>
          <a:latin typeface="+mn-lt"/>
          <a:ea typeface="+mn-ea"/>
          <a:cs typeface="+mn-cs"/>
        </a:defRPr>
      </a:lvl3pPr>
      <a:lvl4pPr marL="4335145" algn="l" defTabSz="2889885" rtl="0" eaLnBrk="1" latinLnBrk="0" hangingPunct="1">
        <a:defRPr sz="5690" kern="1200">
          <a:solidFill>
            <a:schemeClr val="tx1"/>
          </a:solidFill>
          <a:latin typeface="+mn-lt"/>
          <a:ea typeface="+mn-ea"/>
          <a:cs typeface="+mn-cs"/>
        </a:defRPr>
      </a:lvl4pPr>
      <a:lvl5pPr marL="5779770" algn="l" defTabSz="2889885" rtl="0" eaLnBrk="1" latinLnBrk="0" hangingPunct="1">
        <a:defRPr sz="5690" kern="1200">
          <a:solidFill>
            <a:schemeClr val="tx1"/>
          </a:solidFill>
          <a:latin typeface="+mn-lt"/>
          <a:ea typeface="+mn-ea"/>
          <a:cs typeface="+mn-cs"/>
        </a:defRPr>
      </a:lvl5pPr>
      <a:lvl6pPr marL="7225030" algn="l" defTabSz="2889885" rtl="0" eaLnBrk="1" latinLnBrk="0" hangingPunct="1">
        <a:defRPr sz="5690" kern="1200">
          <a:solidFill>
            <a:schemeClr val="tx1"/>
          </a:solidFill>
          <a:latin typeface="+mn-lt"/>
          <a:ea typeface="+mn-ea"/>
          <a:cs typeface="+mn-cs"/>
        </a:defRPr>
      </a:lvl6pPr>
      <a:lvl7pPr marL="8669655" algn="l" defTabSz="2889885" rtl="0" eaLnBrk="1" latinLnBrk="0" hangingPunct="1">
        <a:defRPr sz="5690" kern="1200">
          <a:solidFill>
            <a:schemeClr val="tx1"/>
          </a:solidFill>
          <a:latin typeface="+mn-lt"/>
          <a:ea typeface="+mn-ea"/>
          <a:cs typeface="+mn-cs"/>
        </a:defRPr>
      </a:lvl7pPr>
      <a:lvl8pPr marL="10114915" algn="l" defTabSz="2889885" rtl="0" eaLnBrk="1" latinLnBrk="0" hangingPunct="1">
        <a:defRPr sz="5690" kern="1200">
          <a:solidFill>
            <a:schemeClr val="tx1"/>
          </a:solidFill>
          <a:latin typeface="+mn-lt"/>
          <a:ea typeface="+mn-ea"/>
          <a:cs typeface="+mn-cs"/>
        </a:defRPr>
      </a:lvl8pPr>
      <a:lvl9pPr marL="11559540" algn="l" defTabSz="2889885" rtl="0" eaLnBrk="1" latinLnBrk="0" hangingPunct="1">
        <a:defRPr sz="5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86711" y="837851"/>
            <a:ext cx="14891740" cy="748030"/>
          </a:xfrm>
          <a:prstGeom prst="rect">
            <a:avLst/>
          </a:prstGeom>
        </p:spPr>
        <p:txBody>
          <a:bodyPr wrap="square">
            <a:spAutoFit/>
          </a:bodyPr>
          <a:lstStyle/>
          <a:p>
            <a:pPr defTabSz="1625600" eaLnBrk="0" fontAlgn="base" hangingPunct="0">
              <a:spcBef>
                <a:spcPct val="0"/>
              </a:spcBef>
              <a:spcAft>
                <a:spcPct val="0"/>
              </a:spcAft>
            </a:pPr>
            <a:r>
              <a:rPr lang="zh-CN" altLang="en-US" sz="4265" b="1" dirty="0">
                <a:solidFill>
                  <a:srgbClr val="002060"/>
                </a:solidFill>
                <a:latin typeface="微软雅黑" panose="020B0503020204020204" pitchFamily="34" charset="-122"/>
                <a:ea typeface="微软雅黑" panose="020B0503020204020204" pitchFamily="34" charset="-122"/>
              </a:rPr>
              <a:t>每周报告</a:t>
            </a:r>
            <a:r>
              <a:rPr lang="en-US" altLang="zh-CN" sz="4265" b="1" dirty="0">
                <a:solidFill>
                  <a:srgbClr val="002060"/>
                </a:solidFill>
                <a:latin typeface="微软雅黑" panose="020B0503020204020204" pitchFamily="34" charset="-122"/>
                <a:ea typeface="微软雅黑" panose="020B0503020204020204" pitchFamily="34" charset="-122"/>
              </a:rPr>
              <a:t>5.2</a:t>
            </a:r>
          </a:p>
        </p:txBody>
      </p:sp>
      <p:grpSp>
        <p:nvGrpSpPr>
          <p:cNvPr id="8" name="组合 7"/>
          <p:cNvGrpSpPr/>
          <p:nvPr/>
        </p:nvGrpSpPr>
        <p:grpSpPr>
          <a:xfrm>
            <a:off x="4673124" y="4735512"/>
            <a:ext cx="12327890" cy="2720975"/>
            <a:chOff x="7467" y="5205"/>
            <a:chExt cx="19414" cy="4285"/>
          </a:xfrm>
        </p:grpSpPr>
        <p:sp>
          <p:nvSpPr>
            <p:cNvPr id="9" name="矩形 8"/>
            <p:cNvSpPr/>
            <p:nvPr/>
          </p:nvSpPr>
          <p:spPr>
            <a:xfrm>
              <a:off x="7467" y="5205"/>
              <a:ext cx="19414" cy="1404"/>
            </a:xfrm>
            <a:prstGeom prst="rect">
              <a:avLst/>
            </a:prstGeom>
          </p:spPr>
          <p:txBody>
            <a:bodyPr wrap="square">
              <a:spAutoFit/>
            </a:bodyPr>
            <a:lstStyle/>
            <a:p>
              <a:pPr marL="508000" indent="-508000" defTabSz="1625600">
                <a:lnSpc>
                  <a:spcPct val="130000"/>
                </a:lnSpc>
                <a:spcAft>
                  <a:spcPts val="1065"/>
                </a:spcAft>
                <a:buFont typeface="Wingdings" panose="05000000000000000000" pitchFamily="2" charset="2"/>
                <a:buChar char="Ø"/>
              </a:pPr>
              <a:r>
                <a:rPr lang="en-US" altLang="zh-CN" sz="4000" b="1" dirty="0">
                  <a:solidFill>
                    <a:srgbClr val="002060"/>
                  </a:solidFill>
                  <a:latin typeface="微软雅黑" panose="020B0503020204020204" pitchFamily="34" charset="-122"/>
                  <a:ea typeface="微软雅黑" panose="020B0503020204020204" pitchFamily="34" charset="-122"/>
                  <a:sym typeface="+mn-ea"/>
                </a:rPr>
                <a:t>1.</a:t>
              </a:r>
              <a:r>
                <a:rPr lang="zh-CN" altLang="en-US" sz="4000" b="1" dirty="0">
                  <a:solidFill>
                    <a:srgbClr val="002060"/>
                  </a:solidFill>
                  <a:latin typeface="微软雅黑" panose="020B0503020204020204" pitchFamily="34" charset="-122"/>
                  <a:ea typeface="微软雅黑" panose="020B0503020204020204" pitchFamily="34" charset="-122"/>
                  <a:sym typeface="+mn-ea"/>
                </a:rPr>
                <a:t>图像预处理</a:t>
              </a:r>
              <a:r>
                <a:rPr lang="en-US" altLang="zh-CN" sz="4000" b="1" dirty="0">
                  <a:solidFill>
                    <a:srgbClr val="002060"/>
                  </a:solidFill>
                  <a:latin typeface="微软雅黑" panose="020B0503020204020204" pitchFamily="34" charset="-122"/>
                  <a:ea typeface="微软雅黑" panose="020B0503020204020204" pitchFamily="34" charset="-122"/>
                  <a:sym typeface="+mn-ea"/>
                </a:rPr>
                <a:t>——</a:t>
              </a:r>
              <a:r>
                <a:rPr lang="zh-CN" altLang="en-US" sz="4000" b="1" dirty="0">
                  <a:solidFill>
                    <a:srgbClr val="002060"/>
                  </a:solidFill>
                  <a:latin typeface="微软雅黑" panose="020B0503020204020204" pitchFamily="34" charset="-122"/>
                  <a:ea typeface="微软雅黑" panose="020B0503020204020204" pitchFamily="34" charset="-122"/>
                  <a:sym typeface="+mn-ea"/>
                </a:rPr>
                <a:t>使用机器视觉算法进行预处理</a:t>
              </a:r>
            </a:p>
          </p:txBody>
        </p:sp>
        <p:sp>
          <p:nvSpPr>
            <p:cNvPr id="7" name="矩形 6"/>
            <p:cNvSpPr/>
            <p:nvPr/>
          </p:nvSpPr>
          <p:spPr>
            <a:xfrm>
              <a:off x="7467" y="8086"/>
              <a:ext cx="16271" cy="1404"/>
            </a:xfrm>
            <a:prstGeom prst="rect">
              <a:avLst/>
            </a:prstGeom>
          </p:spPr>
          <p:txBody>
            <a:bodyPr wrap="square">
              <a:spAutoFit/>
            </a:bodyPr>
            <a:lstStyle/>
            <a:p>
              <a:pPr marL="508000" indent="-508000" defTabSz="1625600">
                <a:lnSpc>
                  <a:spcPct val="130000"/>
                </a:lnSpc>
                <a:spcAft>
                  <a:spcPts val="1065"/>
                </a:spcAft>
                <a:buFont typeface="Wingdings" panose="05000000000000000000" pitchFamily="2" charset="2"/>
                <a:buChar char="Ø"/>
              </a:pPr>
              <a:r>
                <a:rPr lang="en-US" altLang="zh-CN" sz="4000" b="1" dirty="0">
                  <a:solidFill>
                    <a:srgbClr val="002060"/>
                  </a:solidFill>
                  <a:latin typeface="微软雅黑" panose="020B0503020204020204" pitchFamily="34" charset="-122"/>
                  <a:ea typeface="微软雅黑" panose="020B0503020204020204" pitchFamily="34" charset="-122"/>
                  <a:sym typeface="+mn-ea"/>
                </a:rPr>
                <a:t>5.</a:t>
              </a:r>
              <a:r>
                <a:rPr lang="zh-CN" altLang="en-US" sz="4000" b="1" dirty="0">
                  <a:solidFill>
                    <a:srgbClr val="002060"/>
                  </a:solidFill>
                  <a:latin typeface="微软雅黑" panose="020B0503020204020204" pitchFamily="34" charset="-122"/>
                  <a:ea typeface="微软雅黑" panose="020B0503020204020204" pitchFamily="34" charset="-122"/>
                  <a:sym typeface="+mn-ea"/>
                </a:rPr>
                <a:t>材料采购</a:t>
              </a:r>
              <a:r>
                <a:rPr lang="en-US" altLang="zh-CN" sz="4000" b="1" dirty="0">
                  <a:solidFill>
                    <a:srgbClr val="002060"/>
                  </a:solidFill>
                  <a:latin typeface="微软雅黑" panose="020B0503020204020204" pitchFamily="34" charset="-122"/>
                  <a:ea typeface="微软雅黑" panose="020B0503020204020204" pitchFamily="34" charset="-122"/>
                  <a:sym typeface="+mn-ea"/>
                </a:rPr>
                <a:t>——</a:t>
              </a:r>
              <a:r>
                <a:rPr lang="zh-CN" altLang="en-US" sz="4000" b="1" dirty="0">
                  <a:solidFill>
                    <a:srgbClr val="002060"/>
                  </a:solidFill>
                  <a:latin typeface="微软雅黑" panose="020B0503020204020204" pitchFamily="34" charset="-122"/>
                  <a:ea typeface="微软雅黑" panose="020B0503020204020204" pitchFamily="34" charset="-122"/>
                  <a:sym typeface="+mn-ea"/>
                </a:rPr>
                <a:t>补充采购部分硬件材料</a:t>
              </a:r>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3163" y="257824"/>
            <a:ext cx="13473463" cy="891540"/>
          </a:xfrm>
          <a:prstGeom prst="rect">
            <a:avLst/>
          </a:prstGeom>
        </p:spPr>
        <p:txBody>
          <a:bodyPr wrap="square">
            <a:spAutoFit/>
          </a:bodyPr>
          <a:lstStyle/>
          <a:p>
            <a:pPr marL="508000" indent="-508000" defTabSz="1625600">
              <a:lnSpc>
                <a:spcPct val="130000"/>
              </a:lnSpc>
              <a:spcAft>
                <a:spcPts val="1065"/>
              </a:spcAft>
              <a:buFont typeface="Wingdings" panose="05000000000000000000" pitchFamily="2" charset="2"/>
              <a:buChar char="Ø"/>
            </a:pPr>
            <a:r>
              <a:rPr lang="en-US" altLang="zh-CN" sz="4000" b="1" dirty="0">
                <a:solidFill>
                  <a:srgbClr val="002060"/>
                </a:solidFill>
                <a:latin typeface="微软雅黑" panose="020B0503020204020204" pitchFamily="34" charset="-122"/>
                <a:ea typeface="微软雅黑" panose="020B0503020204020204" pitchFamily="34" charset="-122"/>
                <a:sym typeface="+mn-ea"/>
              </a:rPr>
              <a:t>1.</a:t>
            </a:r>
            <a:r>
              <a:rPr lang="zh-CN" altLang="en-US" sz="4000" b="1" dirty="0">
                <a:solidFill>
                  <a:srgbClr val="002060"/>
                </a:solidFill>
                <a:latin typeface="微软雅黑" panose="020B0503020204020204" pitchFamily="34" charset="-122"/>
                <a:ea typeface="微软雅黑" panose="020B0503020204020204" pitchFamily="34" charset="-122"/>
                <a:sym typeface="+mn-ea"/>
              </a:rPr>
              <a:t>图像预处理</a:t>
            </a:r>
            <a:r>
              <a:rPr lang="en-US" altLang="zh-CN" sz="4000" b="1" dirty="0">
                <a:solidFill>
                  <a:srgbClr val="002060"/>
                </a:solidFill>
                <a:latin typeface="微软雅黑" panose="020B0503020204020204" pitchFamily="34" charset="-122"/>
                <a:ea typeface="微软雅黑" panose="020B0503020204020204" pitchFamily="34" charset="-122"/>
                <a:sym typeface="+mn-ea"/>
              </a:rPr>
              <a:t>——</a:t>
            </a:r>
            <a:r>
              <a:rPr lang="zh-CN" altLang="en-US" sz="4000" b="1" dirty="0">
                <a:solidFill>
                  <a:srgbClr val="002060"/>
                </a:solidFill>
                <a:latin typeface="微软雅黑" panose="020B0503020204020204" pitchFamily="34" charset="-122"/>
                <a:ea typeface="微软雅黑" panose="020B0503020204020204" pitchFamily="34" charset="-122"/>
                <a:sym typeface="+mn-ea"/>
              </a:rPr>
              <a:t>使用机器视觉算法进行预处理</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1819255" y="1336040"/>
            <a:ext cx="9168765" cy="9924415"/>
          </a:xfrm>
          <a:prstGeom prst="rect">
            <a:avLst/>
          </a:prstGeom>
          <a:noFill/>
        </p:spPr>
        <p:txBody>
          <a:bodyPr wrap="square">
            <a:noAutofit/>
          </a:bodyPr>
          <a:lstStyle/>
          <a:p>
            <a:r>
              <a:rPr lang="en-US" altLang="zh-CN" sz="5400" b="1" dirty="0">
                <a:latin typeface="仿宋" panose="02010609060101010101" charset="-122"/>
                <a:ea typeface="仿宋" panose="02010609060101010101" charset="-122"/>
              </a:rPr>
              <a:t>    </a:t>
            </a:r>
            <a:r>
              <a:rPr lang="zh-CN" altLang="en-US" sz="5400" b="1" dirty="0">
                <a:latin typeface="仿宋" panose="02010609060101010101" charset="-122"/>
                <a:ea typeface="仿宋" panose="02010609060101010101" charset="-122"/>
              </a:rPr>
              <a:t>设计了部分图像预处理算法，包括色彩空间转换，几何变换，添加噪声，图像滤波等功能。后期可以用于对输入图像进行此类操作以凸显特征进而</a:t>
            </a:r>
            <a:r>
              <a:rPr lang="zh-CN" altLang="en-US" sz="5400" b="1" dirty="0">
                <a:solidFill>
                  <a:srgbClr val="FF0000"/>
                </a:solidFill>
                <a:latin typeface="仿宋" panose="02010609060101010101" charset="-122"/>
                <a:ea typeface="仿宋" panose="02010609060101010101" charset="-122"/>
              </a:rPr>
              <a:t>减小算法的计算量</a:t>
            </a:r>
            <a:r>
              <a:rPr lang="zh-CN" altLang="en-US" sz="5400" b="1" dirty="0">
                <a:latin typeface="仿宋" panose="02010609060101010101" charset="-122"/>
                <a:ea typeface="仿宋" panose="02010609060101010101" charset="-122"/>
              </a:rPr>
              <a:t>。也可以基于这些预处理方法来进行</a:t>
            </a:r>
            <a:r>
              <a:rPr lang="zh-CN" altLang="en-US" sz="5400" b="1" dirty="0">
                <a:solidFill>
                  <a:srgbClr val="FF0000"/>
                </a:solidFill>
                <a:latin typeface="仿宋" panose="02010609060101010101" charset="-122"/>
                <a:ea typeface="仿宋" panose="02010609060101010101" charset="-122"/>
              </a:rPr>
              <a:t>数据增强</a:t>
            </a:r>
            <a:r>
              <a:rPr lang="zh-CN" altLang="en-US" sz="5400" b="1" dirty="0">
                <a:latin typeface="仿宋" panose="02010609060101010101" charset="-122"/>
                <a:ea typeface="仿宋" panose="02010609060101010101" charset="-122"/>
              </a:rPr>
              <a:t>（即基于真实图像人为制造出大量的派生图像），此方法常用于深度学习算法在模型训练过程中补充训练集的样本数量。</a:t>
            </a:r>
          </a:p>
        </p:txBody>
      </p:sp>
      <p:pic>
        <p:nvPicPr>
          <p:cNvPr id="4" name="图片 3" descr="cells_rgb"/>
          <p:cNvPicPr>
            <a:picLocks noChangeAspect="1"/>
          </p:cNvPicPr>
          <p:nvPr/>
        </p:nvPicPr>
        <p:blipFill>
          <a:blip r:embed="rId4"/>
          <a:stretch>
            <a:fillRect/>
          </a:stretch>
        </p:blipFill>
        <p:spPr>
          <a:xfrm>
            <a:off x="1108710" y="1336040"/>
            <a:ext cx="4574540" cy="4574540"/>
          </a:xfrm>
          <a:prstGeom prst="rect">
            <a:avLst/>
          </a:prstGeom>
        </p:spPr>
      </p:pic>
      <p:pic>
        <p:nvPicPr>
          <p:cNvPr id="6" name="图片 5" descr="noice"/>
          <p:cNvPicPr>
            <a:picLocks noChangeAspect="1"/>
          </p:cNvPicPr>
          <p:nvPr/>
        </p:nvPicPr>
        <p:blipFill>
          <a:blip r:embed="rId5"/>
          <a:stretch>
            <a:fillRect/>
          </a:stretch>
        </p:blipFill>
        <p:spPr>
          <a:xfrm>
            <a:off x="1108710" y="6837680"/>
            <a:ext cx="4574540" cy="4422775"/>
          </a:xfrm>
          <a:prstGeom prst="rect">
            <a:avLst/>
          </a:prstGeom>
        </p:spPr>
      </p:pic>
      <p:pic>
        <p:nvPicPr>
          <p:cNvPr id="7" name="图片 6" descr="soble"/>
          <p:cNvPicPr>
            <a:picLocks noChangeAspect="1"/>
          </p:cNvPicPr>
          <p:nvPr/>
        </p:nvPicPr>
        <p:blipFill>
          <a:blip r:embed="rId6"/>
          <a:stretch>
            <a:fillRect/>
          </a:stretch>
        </p:blipFill>
        <p:spPr>
          <a:xfrm>
            <a:off x="6708140" y="6837680"/>
            <a:ext cx="4575175" cy="4422775"/>
          </a:xfrm>
          <a:prstGeom prst="rect">
            <a:avLst/>
          </a:prstGeom>
        </p:spPr>
      </p:pic>
      <p:pic>
        <p:nvPicPr>
          <p:cNvPr id="8" name="图片 7" descr="hsv"/>
          <p:cNvPicPr>
            <a:picLocks noChangeAspect="1"/>
          </p:cNvPicPr>
          <p:nvPr/>
        </p:nvPicPr>
        <p:blipFill>
          <a:blip r:embed="rId7"/>
          <a:stretch>
            <a:fillRect/>
          </a:stretch>
        </p:blipFill>
        <p:spPr>
          <a:xfrm>
            <a:off x="6708140" y="1336040"/>
            <a:ext cx="4573905" cy="4573905"/>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3163" y="257824"/>
            <a:ext cx="13473463" cy="891540"/>
          </a:xfrm>
          <a:prstGeom prst="rect">
            <a:avLst/>
          </a:prstGeom>
        </p:spPr>
        <p:txBody>
          <a:bodyPr wrap="square">
            <a:spAutoFit/>
          </a:bodyPr>
          <a:lstStyle/>
          <a:p>
            <a:pPr marL="508000" indent="-508000" defTabSz="1625600">
              <a:lnSpc>
                <a:spcPct val="130000"/>
              </a:lnSpc>
              <a:spcAft>
                <a:spcPts val="1065"/>
              </a:spcAft>
              <a:buFont typeface="Wingdings" panose="05000000000000000000" pitchFamily="2" charset="2"/>
              <a:buChar char="Ø"/>
            </a:pPr>
            <a:r>
              <a:rPr lang="en-US" altLang="zh-CN" sz="4000" b="1" dirty="0">
                <a:solidFill>
                  <a:srgbClr val="002060"/>
                </a:solidFill>
                <a:latin typeface="微软雅黑" panose="020B0503020204020204" pitchFamily="34" charset="-122"/>
                <a:ea typeface="微软雅黑" panose="020B0503020204020204" pitchFamily="34" charset="-122"/>
                <a:sym typeface="+mn-ea"/>
              </a:rPr>
              <a:t>2.</a:t>
            </a:r>
            <a:r>
              <a:rPr lang="zh-CN" altLang="en-US" sz="4000" b="1" dirty="0">
                <a:solidFill>
                  <a:srgbClr val="002060"/>
                </a:solidFill>
                <a:latin typeface="微软雅黑" panose="020B0503020204020204" pitchFamily="34" charset="-122"/>
                <a:ea typeface="微软雅黑" panose="020B0503020204020204" pitchFamily="34" charset="-122"/>
                <a:sym typeface="+mn-ea"/>
              </a:rPr>
              <a:t>视觉算法</a:t>
            </a:r>
            <a:r>
              <a:rPr lang="en-US" altLang="zh-CN" sz="4000" b="1" dirty="0">
                <a:solidFill>
                  <a:srgbClr val="002060"/>
                </a:solidFill>
                <a:latin typeface="微软雅黑" panose="020B0503020204020204" pitchFamily="34" charset="-122"/>
                <a:ea typeface="微软雅黑" panose="020B0503020204020204" pitchFamily="34" charset="-122"/>
                <a:sym typeface="+mn-ea"/>
              </a:rPr>
              <a:t>——</a:t>
            </a:r>
            <a:r>
              <a:rPr lang="zh-CN" altLang="en-US" sz="4000" b="1" dirty="0">
                <a:solidFill>
                  <a:srgbClr val="002060"/>
                </a:solidFill>
                <a:latin typeface="微软雅黑" panose="020B0503020204020204" pitchFamily="34" charset="-122"/>
                <a:ea typeface="微软雅黑" panose="020B0503020204020204" pitchFamily="34" charset="-122"/>
                <a:sym typeface="+mn-ea"/>
              </a:rPr>
              <a:t>荧光细胞计数算法前端</a:t>
            </a:r>
            <a:r>
              <a:rPr lang="en-US" altLang="zh-CN" sz="4000" b="1" dirty="0">
                <a:solidFill>
                  <a:srgbClr val="002060"/>
                </a:solidFill>
                <a:latin typeface="微软雅黑" panose="020B0503020204020204" pitchFamily="34" charset="-122"/>
                <a:ea typeface="微软雅黑" panose="020B0503020204020204" pitchFamily="34" charset="-122"/>
                <a:sym typeface="+mn-ea"/>
              </a:rPr>
              <a:t>GUI</a:t>
            </a:r>
            <a:r>
              <a:rPr lang="zh-CN" altLang="en-US" sz="4000" b="1" dirty="0">
                <a:solidFill>
                  <a:srgbClr val="002060"/>
                </a:solidFill>
                <a:latin typeface="微软雅黑" panose="020B0503020204020204" pitchFamily="34" charset="-122"/>
                <a:ea typeface="微软雅黑" panose="020B0503020204020204" pitchFamily="34" charset="-122"/>
                <a:sym typeface="+mn-ea"/>
              </a:rPr>
              <a:t>界面开发</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5932785" y="1312545"/>
            <a:ext cx="5414645" cy="10206990"/>
          </a:xfrm>
          <a:prstGeom prst="rect">
            <a:avLst/>
          </a:prstGeom>
          <a:noFill/>
        </p:spPr>
        <p:txBody>
          <a:bodyPr wrap="square">
            <a:noAutofit/>
          </a:bodyPr>
          <a:lstStyle/>
          <a:p>
            <a:r>
              <a:rPr lang="en-US" altLang="zh-CN" sz="5400" b="1" dirty="0">
                <a:latin typeface="仿宋" panose="02010609060101010101" charset="-122"/>
                <a:ea typeface="仿宋" panose="02010609060101010101" charset="-122"/>
              </a:rPr>
              <a:t>    </a:t>
            </a:r>
            <a:r>
              <a:rPr lang="zh-CN" altLang="en-US" sz="5400" b="1" dirty="0">
                <a:latin typeface="仿宋" panose="02010609060101010101" charset="-122"/>
                <a:ea typeface="仿宋" panose="02010609060101010101" charset="-122"/>
              </a:rPr>
              <a:t>学习前端开发方法，选择使用新兴的</a:t>
            </a:r>
            <a:r>
              <a:rPr lang="en-US" altLang="zh-CN" sz="5400" b="1" dirty="0">
                <a:latin typeface="仿宋" panose="02010609060101010101" charset="-122"/>
                <a:ea typeface="仿宋" panose="02010609060101010101" charset="-122"/>
              </a:rPr>
              <a:t>pyside6</a:t>
            </a:r>
            <a:r>
              <a:rPr lang="zh-CN" altLang="en-US" sz="5400" b="1" dirty="0">
                <a:latin typeface="仿宋" panose="02010609060101010101" charset="-122"/>
                <a:ea typeface="仿宋" panose="02010609060101010101" charset="-122"/>
              </a:rPr>
              <a:t>作为开发</a:t>
            </a:r>
            <a:r>
              <a:rPr lang="en-US" altLang="zh-CN" sz="5400" b="1" dirty="0">
                <a:latin typeface="仿宋" panose="02010609060101010101" charset="-122"/>
                <a:ea typeface="仿宋" panose="02010609060101010101" charset="-122"/>
              </a:rPr>
              <a:t>SDK</a:t>
            </a:r>
            <a:r>
              <a:rPr lang="zh-CN" altLang="en-US" sz="5400" b="1" dirty="0">
                <a:latin typeface="仿宋" panose="02010609060101010101" charset="-122"/>
                <a:ea typeface="仿宋" panose="02010609060101010101" charset="-122"/>
              </a:rPr>
              <a:t>工具，</a:t>
            </a:r>
            <a:r>
              <a:rPr lang="en-US" altLang="zh-CN" sz="5400" b="1" dirty="0">
                <a:latin typeface="仿宋" panose="02010609060101010101" charset="-122"/>
                <a:ea typeface="仿宋" panose="02010609060101010101" charset="-122"/>
              </a:rPr>
              <a:t>OpenCV-python</a:t>
            </a:r>
            <a:r>
              <a:rPr lang="zh-CN" altLang="en-US" sz="5400" b="1" dirty="0">
                <a:latin typeface="仿宋" panose="02010609060101010101" charset="-122"/>
                <a:ea typeface="仿宋" panose="02010609060101010101" charset="-122"/>
              </a:rPr>
              <a:t>作为后端实现具体算法（算法这部分已经完成），目标是将这两部分打包成独立软件，能在生产环境中进行部署。</a:t>
            </a:r>
          </a:p>
        </p:txBody>
      </p:sp>
      <p:pic>
        <p:nvPicPr>
          <p:cNvPr id="3" name="图片 2"/>
          <p:cNvPicPr>
            <a:picLocks noChangeAspect="1"/>
          </p:cNvPicPr>
          <p:nvPr/>
        </p:nvPicPr>
        <p:blipFill>
          <a:blip r:embed="rId4"/>
          <a:stretch>
            <a:fillRect/>
          </a:stretch>
        </p:blipFill>
        <p:spPr>
          <a:xfrm>
            <a:off x="763270" y="1312545"/>
            <a:ext cx="14655165" cy="1020699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73163" y="257824"/>
            <a:ext cx="13473463" cy="891540"/>
          </a:xfrm>
          <a:prstGeom prst="rect">
            <a:avLst/>
          </a:prstGeom>
        </p:spPr>
        <p:txBody>
          <a:bodyPr wrap="square">
            <a:spAutoFit/>
          </a:bodyPr>
          <a:lstStyle/>
          <a:p>
            <a:pPr marL="508000" indent="-508000" defTabSz="1625600">
              <a:lnSpc>
                <a:spcPct val="130000"/>
              </a:lnSpc>
              <a:spcAft>
                <a:spcPts val="1065"/>
              </a:spcAft>
              <a:buFont typeface="Wingdings" panose="05000000000000000000" pitchFamily="2" charset="2"/>
              <a:buChar char="Ø"/>
            </a:pPr>
            <a:r>
              <a:rPr lang="en-US" altLang="zh-CN" sz="4000" b="1" dirty="0">
                <a:solidFill>
                  <a:srgbClr val="002060"/>
                </a:solidFill>
                <a:latin typeface="微软雅黑" panose="020B0503020204020204" pitchFamily="34" charset="-122"/>
                <a:ea typeface="微软雅黑" panose="020B0503020204020204" pitchFamily="34" charset="-122"/>
                <a:sym typeface="+mn-ea"/>
              </a:rPr>
              <a:t>3.</a:t>
            </a:r>
            <a:r>
              <a:rPr lang="zh-CN" altLang="en-US" sz="4000" b="1" dirty="0">
                <a:solidFill>
                  <a:srgbClr val="002060"/>
                </a:solidFill>
                <a:latin typeface="微软雅黑" panose="020B0503020204020204" pitchFamily="34" charset="-122"/>
                <a:ea typeface="微软雅黑" panose="020B0503020204020204" pitchFamily="34" charset="-122"/>
                <a:sym typeface="+mn-ea"/>
              </a:rPr>
              <a:t>功能模块</a:t>
            </a:r>
            <a:r>
              <a:rPr lang="en-US" altLang="zh-CN" sz="4000" b="1" dirty="0">
                <a:solidFill>
                  <a:srgbClr val="002060"/>
                </a:solidFill>
                <a:latin typeface="微软雅黑" panose="020B0503020204020204" pitchFamily="34" charset="-122"/>
                <a:ea typeface="微软雅黑" panose="020B0503020204020204" pitchFamily="34" charset="-122"/>
                <a:sym typeface="+mn-ea"/>
              </a:rPr>
              <a:t>——</a:t>
            </a:r>
            <a:r>
              <a:rPr lang="zh-CN" altLang="en-US" sz="4000" b="1" dirty="0">
                <a:solidFill>
                  <a:srgbClr val="002060"/>
                </a:solidFill>
                <a:latin typeface="微软雅黑" panose="020B0503020204020204" pitchFamily="34" charset="-122"/>
                <a:ea typeface="微软雅黑" panose="020B0503020204020204" pitchFamily="34" charset="-122"/>
                <a:sym typeface="+mn-ea"/>
              </a:rPr>
              <a:t>电路模块</a:t>
            </a:r>
            <a:r>
              <a:rPr lang="en-US" altLang="zh-CN" sz="4000" b="1" dirty="0">
                <a:solidFill>
                  <a:srgbClr val="002060"/>
                </a:solidFill>
                <a:latin typeface="微软雅黑" panose="020B0503020204020204" pitchFamily="34" charset="-122"/>
                <a:ea typeface="微软雅黑" panose="020B0503020204020204" pitchFamily="34" charset="-122"/>
                <a:sym typeface="+mn-ea"/>
              </a:rPr>
              <a:t>PCB</a:t>
            </a:r>
            <a:r>
              <a:rPr lang="zh-CN" altLang="en-US" sz="4000" b="1" dirty="0">
                <a:solidFill>
                  <a:srgbClr val="002060"/>
                </a:solidFill>
                <a:latin typeface="微软雅黑" panose="020B0503020204020204" pitchFamily="34" charset="-122"/>
                <a:ea typeface="微软雅黑" panose="020B0503020204020204" pitchFamily="34" charset="-122"/>
                <a:sym typeface="+mn-ea"/>
              </a:rPr>
              <a:t>打样完成</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548735" y="2987675"/>
            <a:ext cx="4416425" cy="6739255"/>
          </a:xfrm>
          <a:prstGeom prst="rect">
            <a:avLst/>
          </a:prstGeom>
          <a:noFill/>
        </p:spPr>
        <p:txBody>
          <a:bodyPr wrap="square">
            <a:spAutoFit/>
          </a:bodyPr>
          <a:lstStyle/>
          <a:p>
            <a:r>
              <a:rPr lang="en-US" altLang="zh-CN" sz="5400" b="1" dirty="0">
                <a:latin typeface="仿宋" panose="02010609060101010101" charset="-122"/>
                <a:ea typeface="仿宋" panose="02010609060101010101" charset="-122"/>
              </a:rPr>
              <a:t>  </a:t>
            </a:r>
            <a:r>
              <a:rPr lang="zh-CN" altLang="en-US" sz="5400" b="1" dirty="0">
                <a:latin typeface="仿宋" panose="02010609060101010101" charset="-122"/>
                <a:ea typeface="仿宋" panose="02010609060101010101" charset="-122"/>
              </a:rPr>
              <a:t>完成电路板新模块的打样工作，后期将基于设计图中的位号设置进行组装焊接以及进一步的测试工作。</a:t>
            </a:r>
          </a:p>
        </p:txBody>
      </p:sp>
      <p:pic>
        <p:nvPicPr>
          <p:cNvPr id="5" name="图片 4"/>
          <p:cNvPicPr>
            <a:picLocks noChangeAspect="1"/>
          </p:cNvPicPr>
          <p:nvPr/>
        </p:nvPicPr>
        <p:blipFill>
          <a:blip r:embed="rId4"/>
          <a:stretch>
            <a:fillRect/>
          </a:stretch>
        </p:blipFill>
        <p:spPr>
          <a:xfrm>
            <a:off x="632460" y="1318895"/>
            <a:ext cx="9594215" cy="7401560"/>
          </a:xfrm>
          <a:prstGeom prst="rect">
            <a:avLst/>
          </a:prstGeom>
        </p:spPr>
      </p:pic>
      <p:pic>
        <p:nvPicPr>
          <p:cNvPr id="2" name="图片 1"/>
          <p:cNvPicPr>
            <a:picLocks noChangeAspect="1"/>
          </p:cNvPicPr>
          <p:nvPr/>
        </p:nvPicPr>
        <p:blipFill>
          <a:blip r:embed="rId5"/>
          <a:stretch>
            <a:fillRect/>
          </a:stretch>
        </p:blipFill>
        <p:spPr>
          <a:xfrm>
            <a:off x="5917565" y="4838065"/>
            <a:ext cx="10361295" cy="701802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RhYTQ4MWJhYTY5NDkxMzUyNjRmODllNWQxOTAzMTUifQ=="/>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220</Words>
  <Application>Microsoft Office PowerPoint</Application>
  <PresentationFormat>自定义</PresentationFormat>
  <Paragraphs>12</Paragraphs>
  <Slides>4</Slides>
  <Notes>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vt:i4>
      </vt:variant>
    </vt:vector>
  </HeadingPairs>
  <TitlesOfParts>
    <vt:vector size="12" baseType="lpstr">
      <vt:lpstr>等线</vt:lpstr>
      <vt:lpstr>等线 Light</vt:lpstr>
      <vt:lpstr>仿宋</vt:lpstr>
      <vt:lpstr>微软雅黑</vt:lpstr>
      <vt:lpstr>Arial</vt:lpstr>
      <vt:lpstr>Wingdings</vt:lpstr>
      <vt:lpstr>2_Office 主题​​</vt:lpstr>
      <vt:lpstr>3_Office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xianbao</dc:creator>
  <cp:lastModifiedBy>驰 高</cp:lastModifiedBy>
  <cp:revision>364</cp:revision>
  <dcterms:created xsi:type="dcterms:W3CDTF">2023-04-03T11:52:00Z</dcterms:created>
  <dcterms:modified xsi:type="dcterms:W3CDTF">2024-05-02T14:28:37Z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4D48A81279A84F6DBDD6107334A90920</vt:lpwstr>
  </property>
  <property fmtid="{D5CDD505-2E9C-101B-9397-08002B2CF9AE}" pid="3" name="KSOProductBuildVer">
    <vt:lpwstr>2052-12.1.0.16729</vt:lpwstr>
  </property>
</Properties>
</file>