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303" r:id="rId4"/>
    <p:sldId id="294" r:id="rId5"/>
    <p:sldId id="301" r:id="rId6"/>
    <p:sldId id="304" r:id="rId7"/>
  </p:sldIdLst>
  <p:sldSz cx="21674138" cy="12192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025" autoAdjust="0"/>
  </p:normalViewPr>
  <p:slideViewPr>
    <p:cSldViewPr snapToGrid="0">
      <p:cViewPr varScale="1">
        <p:scale>
          <a:sx n="59" d="100"/>
          <a:sy n="59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26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2024/5/9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5.9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C372243-B045-5C4E-C35D-2FA7663252C6}"/>
              </a:ext>
            </a:extLst>
          </p:cNvPr>
          <p:cNvGrpSpPr/>
          <p:nvPr/>
        </p:nvGrpSpPr>
        <p:grpSpPr>
          <a:xfrm>
            <a:off x="5290342" y="2952432"/>
            <a:ext cx="11379873" cy="6287137"/>
            <a:chOff x="5290342" y="2952432"/>
            <a:chExt cx="12327892" cy="6287137"/>
          </a:xfrm>
        </p:grpSpPr>
        <p:grpSp>
          <p:nvGrpSpPr>
            <p:cNvPr id="8" name="组合 7"/>
            <p:cNvGrpSpPr/>
            <p:nvPr/>
          </p:nvGrpSpPr>
          <p:grpSpPr>
            <a:xfrm>
              <a:off x="5290344" y="2952432"/>
              <a:ext cx="12327890" cy="2644140"/>
              <a:chOff x="7467" y="5205"/>
              <a:chExt cx="19414" cy="4164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7467" y="5205"/>
                <a:ext cx="19414" cy="1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图像处理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对预处理算法进行封装集成</a:t>
                </a: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7467" y="8086"/>
                <a:ext cx="19101" cy="12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材料采购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补充购买了部分实验材料</a:t>
                </a:r>
              </a:p>
            </p:txBody>
          </p:sp>
        </p:grp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BDA082D-D7DC-0147-1248-CCFC6BFE0C79}"/>
                </a:ext>
              </a:extLst>
            </p:cNvPr>
            <p:cNvSpPr/>
            <p:nvPr/>
          </p:nvSpPr>
          <p:spPr>
            <a:xfrm>
              <a:off x="5290343" y="6595429"/>
              <a:ext cx="12129135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工位申请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参与月牙楼工位申请答辩活动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D60FBF0-CE22-BEDA-B683-422FD43CC4B9}"/>
                </a:ext>
              </a:extLst>
            </p:cNvPr>
            <p:cNvSpPr/>
            <p:nvPr/>
          </p:nvSpPr>
          <p:spPr>
            <a:xfrm>
              <a:off x="5290342" y="8424864"/>
              <a:ext cx="12129135" cy="8147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读书报告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聆听团队英文读书报告活动</a:t>
              </a: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图像处理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对预处理算法进行封装集成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5565675" y="3471641"/>
            <a:ext cx="5144759" cy="6063298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		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基于之前的图像预处理算法进行软件开发。当前软件已经实现部分功能，但也存在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BUG,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正在修复。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12460F-075F-1F1A-6681-F81A482C8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704" y="1072405"/>
            <a:ext cx="13503155" cy="1086177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补充购买了部分实验材料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116301" y="4149464"/>
            <a:ext cx="5176157" cy="466371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补充采购了部分器材，主要是搭建二代样机所需的一些机械电子配件。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06F2153-2E9C-359B-0ED3-9E74B81A04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92" y="1326900"/>
            <a:ext cx="14804290" cy="103088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参与月牙楼工位申请答辩活动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442872" y="4233642"/>
            <a:ext cx="45059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基于先前的学术故事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进行补充，制作了一个工位申请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PPT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5DB57C1-43A1-710B-6D0E-4DBCA4211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770" y="1204437"/>
            <a:ext cx="14710303" cy="10305729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读书报告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聆听团队英文读书报告活动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6548734" y="4271146"/>
            <a:ext cx="44164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参加团队英文读书报告，学习前沿研究方向，增强语言听力能力。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4EFB93-9448-00F4-5E2A-4210341F5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79" y="1300038"/>
            <a:ext cx="15244036" cy="102875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35556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RhYTQ4MWJhYTY5NDkxMzUyNjRmODllNWQxOTAzM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179</Words>
  <Application>Microsoft Office PowerPoint</Application>
  <PresentationFormat>自定义</PresentationFormat>
  <Paragraphs>17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仿宋</vt:lpstr>
      <vt:lpstr>微软雅黑</vt:lpstr>
      <vt:lpstr>Arial</vt:lpstr>
      <vt:lpstr>Wingdings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369</cp:revision>
  <dcterms:created xsi:type="dcterms:W3CDTF">2023-04-03T11:52:00Z</dcterms:created>
  <dcterms:modified xsi:type="dcterms:W3CDTF">2024-05-09T15:25:28Z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