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03" r:id="rId3"/>
    <p:sldId id="310" r:id="rId4"/>
    <p:sldId id="311" r:id="rId5"/>
    <p:sldId id="307" r:id="rId6"/>
    <p:sldId id="309" r:id="rId7"/>
    <p:sldId id="308" r:id="rId8"/>
  </p:sldIdLst>
  <p:sldSz cx="21674138" cy="12192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43" d="100"/>
          <a:sy n="43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4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5.24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0ABBAB-BFAE-1F6E-F46C-E48C998FF6DD}"/>
              </a:ext>
            </a:extLst>
          </p:cNvPr>
          <p:cNvGrpSpPr/>
          <p:nvPr/>
        </p:nvGrpSpPr>
        <p:grpSpPr>
          <a:xfrm>
            <a:off x="4788562" y="2997957"/>
            <a:ext cx="13248427" cy="6196085"/>
            <a:chOff x="5272656" y="3122388"/>
            <a:chExt cx="12567109" cy="6196085"/>
          </a:xfrm>
        </p:grpSpPr>
        <p:grpSp>
          <p:nvGrpSpPr>
            <p:cNvPr id="4" name="组合 3"/>
            <p:cNvGrpSpPr/>
            <p:nvPr/>
          </p:nvGrpSpPr>
          <p:grpSpPr>
            <a:xfrm>
              <a:off x="5272656" y="3122388"/>
              <a:ext cx="12567109" cy="4374150"/>
              <a:chOff x="5290342" y="3034982"/>
              <a:chExt cx="12327892" cy="437415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290344" y="3034982"/>
                <a:ext cx="12327890" cy="2590800"/>
                <a:chOff x="7467" y="5335"/>
                <a:chExt cx="19414" cy="408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467" y="5335"/>
                  <a:ext cx="19414" cy="25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1.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会议筹备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参与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30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周年、青年论坛筹备工作</a:t>
                  </a: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467" y="8132"/>
                  <a:ext cx="19101" cy="12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2.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工位申请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参与紫金创业元空间授牌仪式</a:t>
                  </a:r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5290342" y="6594552"/>
                <a:ext cx="12129135" cy="814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读书报告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聆听生物微纳传感器小组读书报告</a:t>
                </a: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3FDF283-E864-980A-31D3-B01BAD2DB4B9}"/>
                </a:ext>
              </a:extLst>
            </p:cNvPr>
            <p:cNvSpPr/>
            <p:nvPr/>
          </p:nvSpPr>
          <p:spPr>
            <a:xfrm>
              <a:off x="5272656" y="8503891"/>
              <a:ext cx="12364495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外文写作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学习英文论文查找、写作相关知识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会议筹备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周年、青年论坛筹备工作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951819" y="339657"/>
            <a:ext cx="8892988" cy="21559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设计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30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周年庆典会议期间的摄影、合照工作安排。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CF36EA-6B17-69FB-8882-7C1718E1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51" y="1600452"/>
            <a:ext cx="8636700" cy="10060998"/>
          </a:xfrm>
          <a:prstGeom prst="rect">
            <a:avLst/>
          </a:prstGeom>
        </p:spPr>
      </p:pic>
      <p:pic>
        <p:nvPicPr>
          <p:cNvPr id="14" name="图片 13" descr="$9IH186HQ8)GVBA@H0APDFU_tmb">
            <a:extLst>
              <a:ext uri="{FF2B5EF4-FFF2-40B4-BE49-F238E27FC236}">
                <a16:creationId xmlns:a16="http://schemas.microsoft.com/office/drawing/2014/main" id="{8174DBC5-AC80-3418-8252-64AC566D3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0631" y="7416883"/>
            <a:ext cx="5266690" cy="3950335"/>
          </a:xfrm>
          <a:prstGeom prst="rect">
            <a:avLst/>
          </a:prstGeom>
        </p:spPr>
      </p:pic>
      <p:pic>
        <p:nvPicPr>
          <p:cNvPr id="16" name="图片 15" descr="K__@[NO99UPB9T1RP4YN4Z3_tmb">
            <a:extLst>
              <a:ext uri="{FF2B5EF4-FFF2-40B4-BE49-F238E27FC236}">
                <a16:creationId xmlns:a16="http://schemas.microsoft.com/office/drawing/2014/main" id="{ADE4D79C-39D0-BDB6-3B96-CE7AA9559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0631" y="2776116"/>
            <a:ext cx="5266690" cy="3950335"/>
          </a:xfrm>
          <a:prstGeom prst="rect">
            <a:avLst/>
          </a:prstGeom>
        </p:spPr>
      </p:pic>
      <p:pic>
        <p:nvPicPr>
          <p:cNvPr id="17" name="图片 16" descr="X~(9T4Q8[G$SW0S(B~I(K8W_tmb">
            <a:extLst>
              <a:ext uri="{FF2B5EF4-FFF2-40B4-BE49-F238E27FC236}">
                <a16:creationId xmlns:a16="http://schemas.microsoft.com/office/drawing/2014/main" id="{9871AEC5-A863-35AB-4F60-6DD81447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322" y="2776115"/>
            <a:ext cx="5266690" cy="3950335"/>
          </a:xfrm>
          <a:prstGeom prst="rect">
            <a:avLst/>
          </a:prstGeom>
        </p:spPr>
      </p:pic>
      <p:pic>
        <p:nvPicPr>
          <p:cNvPr id="18" name="图片 17" descr="@%R(NCAS[3Q61X0KOE7~$IY_tmb">
            <a:extLst>
              <a:ext uri="{FF2B5EF4-FFF2-40B4-BE49-F238E27FC236}">
                <a16:creationId xmlns:a16="http://schemas.microsoft.com/office/drawing/2014/main" id="{6A31FC72-0B33-A9D4-5C5F-CF5E56B24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322" y="7416882"/>
            <a:ext cx="5266690" cy="39503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会议筹备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周年、青年论坛筹备工作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333695" y="4203018"/>
            <a:ext cx="4636619" cy="47336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协助团队科创相关老师完成青年论坛期间的会场秩序维护工作安排。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779DC4-D3F4-3239-8957-D7B1B88C4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02" y="1321824"/>
            <a:ext cx="7131328" cy="10496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E8D51F-99C7-AFEC-8361-76C74D364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595" y="1321824"/>
            <a:ext cx="7100927" cy="10475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0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会议筹备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周年、青年论坛筹备工作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814975" y="194557"/>
            <a:ext cx="8262916" cy="10067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整理校友照片祝福语。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767DF4-D5A2-29FF-F75E-8656B546F8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99"/>
          <a:stretch/>
        </p:blipFill>
        <p:spPr>
          <a:xfrm>
            <a:off x="596248" y="1342857"/>
            <a:ext cx="8654804" cy="10433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B4C16F-08D8-EB7C-99D1-1D2C964E1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052" y="1342856"/>
            <a:ext cx="11687940" cy="10433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30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参与紫金创业元空间授牌仪式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80376" y="5"/>
            <a:ext cx="9861177" cy="153874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提交完成所有前置手续，</a:t>
            </a:r>
            <a:r>
              <a:rPr lang="en-US" altLang="zh-CN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24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号下午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举行入驻仪式，正式授牌。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F627E-4B13-04FE-5CC0-A16424AE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51" y="6995528"/>
            <a:ext cx="4941289" cy="48622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C496AF-842D-DE7B-D76A-D58B92E8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336" y="1835931"/>
            <a:ext cx="4988521" cy="48622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7D7F20-ED43-6FBC-97BF-26BB83982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752" y="1886213"/>
            <a:ext cx="13625460" cy="99436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聆听生物微纳传感器小组读书报告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241628" y="3791604"/>
            <a:ext cx="4549065" cy="51486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聆听</a:t>
            </a:r>
            <a:r>
              <a:rPr lang="en-US" altLang="zh-CN" sz="5400" b="1" dirty="0" err="1">
                <a:latin typeface="仿宋" panose="02010609060101010101" charset="-122"/>
                <a:ea typeface="仿宋" panose="02010609060101010101" charset="-122"/>
              </a:rPr>
              <a:t>生物传感器小组组会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，学习了一些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3D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打印水凝胶相关的前沿知识。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BC8243-3BF7-0D09-CB62-D01BAB19E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528" y="1072404"/>
            <a:ext cx="14110549" cy="105870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外文写作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学习英文论文查找、写作相关知识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300782" y="4084199"/>
            <a:ext cx="4335972" cy="47456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学习外文文献检索方法、英文论文撰写规则等实用的科研技巧。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4F8CF-D58F-FC94-7B38-AB5511253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77" y="1241985"/>
            <a:ext cx="13912182" cy="104300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RhYTQ4MWJhYTY5NDkxMzUyNjRmODllNWQxOTAzM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237</Words>
  <Application>Microsoft Office PowerPoint</Application>
  <PresentationFormat>自定义</PresentationFormat>
  <Paragraphs>23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仿宋</vt:lpstr>
      <vt:lpstr>微软雅黑</vt:lpstr>
      <vt:lpstr>Arial</vt:lpstr>
      <vt:lpstr>Wingdings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380</cp:revision>
  <dcterms:created xsi:type="dcterms:W3CDTF">2023-04-03T11:52:00Z</dcterms:created>
  <dcterms:modified xsi:type="dcterms:W3CDTF">2024-05-23T07:58:18Z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