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奥" initials="刘" lastIdx="3" clrIdx="0">
    <p:extLst>
      <p:ext uri="{19B8F6BF-5375-455C-9EA6-DF929625EA0E}">
        <p15:presenceInfo xmlns:p15="http://schemas.microsoft.com/office/powerpoint/2012/main" userId="581aa032ae6ef0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117" d="100"/>
          <a:sy n="117" d="100"/>
        </p:scale>
        <p:origin x="9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6928" y="1315873"/>
            <a:ext cx="5810143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6928" y="1315873"/>
            <a:ext cx="5810143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Sourcell/k_means_clustering/blob/master/kmeans.py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13084"/>
            <a:ext cx="563507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Outline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59B161F-2B02-4A6A-90E1-C6A66CEFC0F5}"/>
              </a:ext>
            </a:extLst>
          </p:cNvPr>
          <p:cNvGrpSpPr/>
          <p:nvPr/>
        </p:nvGrpSpPr>
        <p:grpSpPr>
          <a:xfrm>
            <a:off x="1981200" y="971550"/>
            <a:ext cx="4716265" cy="506881"/>
            <a:chOff x="5888761" y="1747088"/>
            <a:chExt cx="4716265" cy="50688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5B82351-BFDB-44CA-81FF-5ECC20172C4B}"/>
                </a:ext>
              </a:extLst>
            </p:cNvPr>
            <p:cNvGrpSpPr/>
            <p:nvPr/>
          </p:nvGrpSpPr>
          <p:grpSpPr>
            <a:xfrm>
              <a:off x="5888761" y="1747088"/>
              <a:ext cx="4578568" cy="505972"/>
              <a:chOff x="4927643" y="2152389"/>
              <a:chExt cx="4578568" cy="505972"/>
            </a:xfrm>
          </p:grpSpPr>
          <p:sp>
            <p:nvSpPr>
              <p:cNvPr id="13" name="Freeform 27">
                <a:extLst>
                  <a:ext uri="{FF2B5EF4-FFF2-40B4-BE49-F238E27FC236}">
                    <a16:creationId xmlns:a16="http://schemas.microsoft.com/office/drawing/2014/main" id="{4F7E2AB1-0FF1-4C1C-86F0-82F11A1B3A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7643" y="2201661"/>
                <a:ext cx="312249" cy="334972"/>
              </a:xfrm>
              <a:custGeom>
                <a:avLst/>
                <a:gdLst>
                  <a:gd name="T0" fmla="*/ 2147483646 w 812"/>
                  <a:gd name="T1" fmla="*/ 0 h 858"/>
                  <a:gd name="T2" fmla="*/ 2147483646 w 812"/>
                  <a:gd name="T3" fmla="*/ 2147483646 h 858"/>
                  <a:gd name="T4" fmla="*/ 2147483646 w 812"/>
                  <a:gd name="T5" fmla="*/ 2147483646 h 858"/>
                  <a:gd name="T6" fmla="*/ 2147483646 w 812"/>
                  <a:gd name="T7" fmla="*/ 2147483646 h 858"/>
                  <a:gd name="T8" fmla="*/ 2147483646 w 812"/>
                  <a:gd name="T9" fmla="*/ 2147483646 h 858"/>
                  <a:gd name="T10" fmla="*/ 2147483646 w 812"/>
                  <a:gd name="T11" fmla="*/ 2147483646 h 858"/>
                  <a:gd name="T12" fmla="*/ 2147483646 w 812"/>
                  <a:gd name="T13" fmla="*/ 2147483646 h 858"/>
                  <a:gd name="T14" fmla="*/ 2147483646 w 812"/>
                  <a:gd name="T15" fmla="*/ 2147483646 h 858"/>
                  <a:gd name="T16" fmla="*/ 0 w 812"/>
                  <a:gd name="T17" fmla="*/ 2147483646 h 858"/>
                  <a:gd name="T18" fmla="*/ 2147483646 w 812"/>
                  <a:gd name="T19" fmla="*/ 2147483646 h 858"/>
                  <a:gd name="T20" fmla="*/ 2147483646 w 812"/>
                  <a:gd name="T21" fmla="*/ 2147483646 h 858"/>
                  <a:gd name="T22" fmla="*/ 2147483646 w 812"/>
                  <a:gd name="T23" fmla="*/ 2147483646 h 858"/>
                  <a:gd name="T24" fmla="*/ 2147483646 w 812"/>
                  <a:gd name="T25" fmla="*/ 2147483646 h 858"/>
                  <a:gd name="T26" fmla="*/ 2147483646 w 812"/>
                  <a:gd name="T27" fmla="*/ 2147483646 h 858"/>
                  <a:gd name="T28" fmla="*/ 2147483646 w 812"/>
                  <a:gd name="T29" fmla="*/ 2147483646 h 858"/>
                  <a:gd name="T30" fmla="*/ 2147483646 w 812"/>
                  <a:gd name="T31" fmla="*/ 2147483646 h 858"/>
                  <a:gd name="T32" fmla="*/ 2147483646 w 812"/>
                  <a:gd name="T33" fmla="*/ 2147483646 h 858"/>
                  <a:gd name="T34" fmla="*/ 2147483646 w 812"/>
                  <a:gd name="T35" fmla="*/ 2147483646 h 858"/>
                  <a:gd name="T36" fmla="*/ 2147483646 w 812"/>
                  <a:gd name="T37" fmla="*/ 2147483646 h 858"/>
                  <a:gd name="T38" fmla="*/ 2147483646 w 812"/>
                  <a:gd name="T39" fmla="*/ 2147483646 h 858"/>
                  <a:gd name="T40" fmla="*/ 2147483646 w 812"/>
                  <a:gd name="T41" fmla="*/ 2147483646 h 858"/>
                  <a:gd name="T42" fmla="*/ 2147483646 w 812"/>
                  <a:gd name="T43" fmla="*/ 2147483646 h 858"/>
                  <a:gd name="T44" fmla="*/ 2147483646 w 812"/>
                  <a:gd name="T45" fmla="*/ 2147483646 h 858"/>
                  <a:gd name="T46" fmla="*/ 2147483646 w 812"/>
                  <a:gd name="T47" fmla="*/ 2147483646 h 858"/>
                  <a:gd name="T48" fmla="*/ 2147483646 w 812"/>
                  <a:gd name="T49" fmla="*/ 2147483646 h 858"/>
                  <a:gd name="T50" fmla="*/ 2147483646 w 812"/>
                  <a:gd name="T51" fmla="*/ 2147483646 h 858"/>
                  <a:gd name="T52" fmla="*/ 2147483646 w 812"/>
                  <a:gd name="T53" fmla="*/ 2147483646 h 858"/>
                  <a:gd name="T54" fmla="*/ 2147483646 w 812"/>
                  <a:gd name="T55" fmla="*/ 2147483646 h 858"/>
                  <a:gd name="T56" fmla="*/ 2147483646 w 812"/>
                  <a:gd name="T57" fmla="*/ 2147483646 h 858"/>
                  <a:gd name="T58" fmla="*/ 2147483646 w 812"/>
                  <a:gd name="T59" fmla="*/ 2147483646 h 858"/>
                  <a:gd name="T60" fmla="*/ 2147483646 w 812"/>
                  <a:gd name="T61" fmla="*/ 2147483646 h 858"/>
                  <a:gd name="T62" fmla="*/ 2147483646 w 812"/>
                  <a:gd name="T63" fmla="*/ 2147483646 h 858"/>
                  <a:gd name="T64" fmla="*/ 2147483646 w 812"/>
                  <a:gd name="T65" fmla="*/ 2147483646 h 858"/>
                  <a:gd name="T66" fmla="*/ 2147483646 w 812"/>
                  <a:gd name="T67" fmla="*/ 2147483646 h 858"/>
                  <a:gd name="T68" fmla="*/ 2147483646 w 812"/>
                  <a:gd name="T69" fmla="*/ 2147483646 h 85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812" h="858">
                    <a:moveTo>
                      <a:pt x="179" y="0"/>
                    </a:moveTo>
                    <a:lnTo>
                      <a:pt x="507" y="0"/>
                    </a:lnTo>
                    <a:cubicBezTo>
                      <a:pt x="569" y="0"/>
                      <a:pt x="620" y="51"/>
                      <a:pt x="620" y="113"/>
                    </a:cubicBezTo>
                    <a:lnTo>
                      <a:pt x="620" y="264"/>
                    </a:lnTo>
                    <a:cubicBezTo>
                      <a:pt x="584" y="292"/>
                      <a:pt x="563" y="318"/>
                      <a:pt x="535" y="356"/>
                    </a:cubicBezTo>
                    <a:lnTo>
                      <a:pt x="535" y="113"/>
                    </a:lnTo>
                    <a:cubicBezTo>
                      <a:pt x="535" y="98"/>
                      <a:pt x="522" y="85"/>
                      <a:pt x="507" y="85"/>
                    </a:cubicBezTo>
                    <a:lnTo>
                      <a:pt x="247" y="85"/>
                    </a:lnTo>
                    <a:lnTo>
                      <a:pt x="247" y="204"/>
                    </a:lnTo>
                    <a:cubicBezTo>
                      <a:pt x="247" y="216"/>
                      <a:pt x="237" y="226"/>
                      <a:pt x="225" y="226"/>
                    </a:cubicBezTo>
                    <a:lnTo>
                      <a:pt x="86" y="226"/>
                    </a:lnTo>
                    <a:lnTo>
                      <a:pt x="86" y="643"/>
                    </a:lnTo>
                    <a:cubicBezTo>
                      <a:pt x="86" y="658"/>
                      <a:pt x="98" y="670"/>
                      <a:pt x="113" y="670"/>
                    </a:cubicBezTo>
                    <a:lnTo>
                      <a:pt x="375" y="670"/>
                    </a:lnTo>
                    <a:cubicBezTo>
                      <a:pt x="366" y="699"/>
                      <a:pt x="358" y="727"/>
                      <a:pt x="353" y="756"/>
                    </a:cubicBezTo>
                    <a:lnTo>
                      <a:pt x="113" y="756"/>
                    </a:lnTo>
                    <a:cubicBezTo>
                      <a:pt x="51" y="756"/>
                      <a:pt x="0" y="705"/>
                      <a:pt x="0" y="643"/>
                    </a:cubicBezTo>
                    <a:lnTo>
                      <a:pt x="0" y="178"/>
                    </a:lnTo>
                    <a:lnTo>
                      <a:pt x="179" y="0"/>
                    </a:lnTo>
                    <a:close/>
                    <a:moveTo>
                      <a:pt x="721" y="277"/>
                    </a:moveTo>
                    <a:cubicBezTo>
                      <a:pt x="733" y="283"/>
                      <a:pt x="740" y="295"/>
                      <a:pt x="743" y="310"/>
                    </a:cubicBezTo>
                    <a:cubicBezTo>
                      <a:pt x="765" y="316"/>
                      <a:pt x="786" y="330"/>
                      <a:pt x="802" y="358"/>
                    </a:cubicBezTo>
                    <a:cubicBezTo>
                      <a:pt x="812" y="382"/>
                      <a:pt x="808" y="417"/>
                      <a:pt x="794" y="442"/>
                    </a:cubicBezTo>
                    <a:cubicBezTo>
                      <a:pt x="770" y="487"/>
                      <a:pt x="736" y="543"/>
                      <a:pt x="707" y="588"/>
                    </a:cubicBezTo>
                    <a:cubicBezTo>
                      <a:pt x="688" y="595"/>
                      <a:pt x="692" y="556"/>
                      <a:pt x="699" y="546"/>
                    </a:cubicBezTo>
                    <a:cubicBezTo>
                      <a:pt x="723" y="510"/>
                      <a:pt x="743" y="477"/>
                      <a:pt x="762" y="413"/>
                    </a:cubicBezTo>
                    <a:cubicBezTo>
                      <a:pt x="766" y="382"/>
                      <a:pt x="752" y="368"/>
                      <a:pt x="743" y="355"/>
                    </a:cubicBezTo>
                    <a:cubicBezTo>
                      <a:pt x="742" y="358"/>
                      <a:pt x="742" y="360"/>
                      <a:pt x="741" y="363"/>
                    </a:cubicBezTo>
                    <a:cubicBezTo>
                      <a:pt x="723" y="355"/>
                      <a:pt x="706" y="346"/>
                      <a:pt x="688" y="337"/>
                    </a:cubicBezTo>
                    <a:cubicBezTo>
                      <a:pt x="670" y="327"/>
                      <a:pt x="653" y="314"/>
                      <a:pt x="636" y="302"/>
                    </a:cubicBezTo>
                    <a:cubicBezTo>
                      <a:pt x="669" y="274"/>
                      <a:pt x="698" y="264"/>
                      <a:pt x="721" y="277"/>
                    </a:cubicBezTo>
                    <a:close/>
                    <a:moveTo>
                      <a:pt x="734" y="395"/>
                    </a:moveTo>
                    <a:cubicBezTo>
                      <a:pt x="719" y="445"/>
                      <a:pt x="690" y="508"/>
                      <a:pt x="649" y="579"/>
                    </a:cubicBezTo>
                    <a:cubicBezTo>
                      <a:pt x="628" y="615"/>
                      <a:pt x="604" y="650"/>
                      <a:pt x="580" y="681"/>
                    </a:cubicBezTo>
                    <a:cubicBezTo>
                      <a:pt x="557" y="670"/>
                      <a:pt x="535" y="658"/>
                      <a:pt x="512" y="646"/>
                    </a:cubicBezTo>
                    <a:cubicBezTo>
                      <a:pt x="488" y="633"/>
                      <a:pt x="465" y="617"/>
                      <a:pt x="442" y="601"/>
                    </a:cubicBezTo>
                    <a:cubicBezTo>
                      <a:pt x="457" y="565"/>
                      <a:pt x="475" y="527"/>
                      <a:pt x="496" y="491"/>
                    </a:cubicBezTo>
                    <a:cubicBezTo>
                      <a:pt x="536" y="420"/>
                      <a:pt x="576" y="363"/>
                      <a:pt x="612" y="325"/>
                    </a:cubicBezTo>
                    <a:cubicBezTo>
                      <a:pt x="631" y="338"/>
                      <a:pt x="650" y="351"/>
                      <a:pt x="671" y="363"/>
                    </a:cubicBezTo>
                    <a:cubicBezTo>
                      <a:pt x="691" y="375"/>
                      <a:pt x="712" y="384"/>
                      <a:pt x="734" y="395"/>
                    </a:cubicBezTo>
                    <a:close/>
                    <a:moveTo>
                      <a:pt x="560" y="707"/>
                    </a:moveTo>
                    <a:cubicBezTo>
                      <a:pt x="486" y="797"/>
                      <a:pt x="410" y="858"/>
                      <a:pt x="392" y="848"/>
                    </a:cubicBezTo>
                    <a:cubicBezTo>
                      <a:pt x="375" y="838"/>
                      <a:pt x="389" y="742"/>
                      <a:pt x="430" y="632"/>
                    </a:cubicBezTo>
                    <a:cubicBezTo>
                      <a:pt x="451" y="645"/>
                      <a:pt x="472" y="659"/>
                      <a:pt x="494" y="672"/>
                    </a:cubicBezTo>
                    <a:cubicBezTo>
                      <a:pt x="516" y="685"/>
                      <a:pt x="538" y="695"/>
                      <a:pt x="560" y="707"/>
                    </a:cubicBezTo>
                    <a:close/>
                    <a:moveTo>
                      <a:pt x="294" y="149"/>
                    </a:moveTo>
                    <a:lnTo>
                      <a:pt x="482" y="149"/>
                    </a:lnTo>
                    <a:lnTo>
                      <a:pt x="482" y="193"/>
                    </a:lnTo>
                    <a:lnTo>
                      <a:pt x="294" y="193"/>
                    </a:lnTo>
                    <a:lnTo>
                      <a:pt x="294" y="149"/>
                    </a:lnTo>
                    <a:close/>
                    <a:moveTo>
                      <a:pt x="148" y="437"/>
                    </a:moveTo>
                    <a:lnTo>
                      <a:pt x="258" y="437"/>
                    </a:lnTo>
                    <a:lnTo>
                      <a:pt x="258" y="480"/>
                    </a:lnTo>
                    <a:lnTo>
                      <a:pt x="148" y="480"/>
                    </a:lnTo>
                    <a:lnTo>
                      <a:pt x="148" y="437"/>
                    </a:lnTo>
                    <a:close/>
                    <a:moveTo>
                      <a:pt x="148" y="337"/>
                    </a:moveTo>
                    <a:lnTo>
                      <a:pt x="482" y="337"/>
                    </a:lnTo>
                    <a:lnTo>
                      <a:pt x="482" y="381"/>
                    </a:lnTo>
                    <a:lnTo>
                      <a:pt x="148" y="381"/>
                    </a:lnTo>
                    <a:lnTo>
                      <a:pt x="148" y="337"/>
                    </a:lnTo>
                    <a:close/>
                    <a:moveTo>
                      <a:pt x="148" y="245"/>
                    </a:moveTo>
                    <a:lnTo>
                      <a:pt x="482" y="245"/>
                    </a:lnTo>
                    <a:lnTo>
                      <a:pt x="482" y="288"/>
                    </a:lnTo>
                    <a:lnTo>
                      <a:pt x="148" y="288"/>
                    </a:lnTo>
                    <a:lnTo>
                      <a:pt x="148" y="245"/>
                    </a:lnTo>
                    <a:close/>
                    <a:moveTo>
                      <a:pt x="111" y="187"/>
                    </a:moveTo>
                    <a:lnTo>
                      <a:pt x="193" y="187"/>
                    </a:lnTo>
                    <a:cubicBezTo>
                      <a:pt x="201" y="187"/>
                      <a:pt x="208" y="181"/>
                      <a:pt x="208" y="173"/>
                    </a:cubicBezTo>
                    <a:lnTo>
                      <a:pt x="208" y="91"/>
                    </a:lnTo>
                    <a:lnTo>
                      <a:pt x="111" y="1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BEAAE1DD-B8D5-44BD-8954-AE8E74FB4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844590" cy="413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PART 1</a:t>
                </a:r>
              </a:p>
            </p:txBody>
          </p:sp>
          <p:sp>
            <p:nvSpPr>
              <p:cNvPr id="11" name="TextBox 59">
                <a:extLst>
                  <a:ext uri="{FF2B5EF4-FFF2-40B4-BE49-F238E27FC236}">
                    <a16:creationId xmlns:a16="http://schemas.microsoft.com/office/drawing/2014/main" id="{FA7259F5-EFA6-41D7-8CC3-19FDFACA5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50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Objectives</a:t>
                </a:r>
                <a:endParaRPr lang="zh-CN" altLang="en-US" sz="2400" b="1" spc="-40" dirty="0">
                  <a:solidFill>
                    <a:srgbClr val="695D46"/>
                  </a:solidFill>
                  <a:latin typeface="Noto Sans CJK JP Regular"/>
                  <a:ea typeface="+mn-ea"/>
                  <a:sym typeface="+mn-lt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5C916A1-63DE-4FCE-AF44-FEDD47857FF1}"/>
                </a:ext>
              </a:extLst>
            </p:cNvPr>
            <p:cNvGrpSpPr/>
            <p:nvPr/>
          </p:nvGrpSpPr>
          <p:grpSpPr>
            <a:xfrm flipH="1">
              <a:off x="6448475" y="2173077"/>
              <a:ext cx="4156551" cy="80892"/>
              <a:chOff x="2272062" y="2622135"/>
              <a:chExt cx="4158716" cy="809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D48DA88C-31D8-4C8A-A430-5254C0523F1B}"/>
                  </a:ext>
                </a:extLst>
              </p:cNvPr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F615839-2B6A-44A9-80C6-5828A3F631E3}"/>
                  </a:ext>
                </a:extLst>
              </p:cNvPr>
              <p:cNvSpPr/>
              <p:nvPr/>
            </p:nvSpPr>
            <p:spPr>
              <a:xfrm>
                <a:off x="5479748" y="2622135"/>
                <a:ext cx="951030" cy="809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2400" kern="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6D12ED-BA3B-4D00-BA52-0052781AE18D}"/>
              </a:ext>
            </a:extLst>
          </p:cNvPr>
          <p:cNvGrpSpPr/>
          <p:nvPr/>
        </p:nvGrpSpPr>
        <p:grpSpPr>
          <a:xfrm>
            <a:off x="1929821" y="1826280"/>
            <a:ext cx="4845845" cy="518672"/>
            <a:chOff x="5837382" y="2601818"/>
            <a:chExt cx="4845845" cy="51867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38C4AF-7AF9-45F6-8E76-57F76515CDDB}"/>
                </a:ext>
              </a:extLst>
            </p:cNvPr>
            <p:cNvGrpSpPr/>
            <p:nvPr/>
          </p:nvGrpSpPr>
          <p:grpSpPr>
            <a:xfrm>
              <a:off x="5837382" y="2601818"/>
              <a:ext cx="4845845" cy="500009"/>
              <a:chOff x="4876264" y="2941376"/>
              <a:chExt cx="4845845" cy="500009"/>
            </a:xfrm>
          </p:grpSpPr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043B06F4-E6F2-4259-9530-FCD8D7150A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6264" y="2995213"/>
                <a:ext cx="330189" cy="309840"/>
              </a:xfrm>
              <a:custGeom>
                <a:avLst/>
                <a:gdLst>
                  <a:gd name="T0" fmla="*/ 0 w 957"/>
                  <a:gd name="T1" fmla="*/ 2147483646 h 885"/>
                  <a:gd name="T2" fmla="*/ 2147483646 w 957"/>
                  <a:gd name="T3" fmla="*/ 2147483646 h 885"/>
                  <a:gd name="T4" fmla="*/ 2147483646 w 957"/>
                  <a:gd name="T5" fmla="*/ 2147483646 h 885"/>
                  <a:gd name="T6" fmla="*/ 2147483646 w 957"/>
                  <a:gd name="T7" fmla="*/ 2147483646 h 885"/>
                  <a:gd name="T8" fmla="*/ 2147483646 w 957"/>
                  <a:gd name="T9" fmla="*/ 2147483646 h 885"/>
                  <a:gd name="T10" fmla="*/ 2147483646 w 957"/>
                  <a:gd name="T11" fmla="*/ 2147483646 h 885"/>
                  <a:gd name="T12" fmla="*/ 2147483646 w 957"/>
                  <a:gd name="T13" fmla="*/ 2147483646 h 885"/>
                  <a:gd name="T14" fmla="*/ 2147483646 w 957"/>
                  <a:gd name="T15" fmla="*/ 2147483646 h 885"/>
                  <a:gd name="T16" fmla="*/ 2147483646 w 957"/>
                  <a:gd name="T17" fmla="*/ 2147483646 h 885"/>
                  <a:gd name="T18" fmla="*/ 2147483646 w 957"/>
                  <a:gd name="T19" fmla="*/ 2147483646 h 885"/>
                  <a:gd name="T20" fmla="*/ 0 w 957"/>
                  <a:gd name="T21" fmla="*/ 2147483646 h 885"/>
                  <a:gd name="T22" fmla="*/ 2147483646 w 957"/>
                  <a:gd name="T23" fmla="*/ 2147483646 h 885"/>
                  <a:gd name="T24" fmla="*/ 2147483646 w 957"/>
                  <a:gd name="T25" fmla="*/ 2147483646 h 885"/>
                  <a:gd name="T26" fmla="*/ 2147483646 w 957"/>
                  <a:gd name="T27" fmla="*/ 2147483646 h 885"/>
                  <a:gd name="T28" fmla="*/ 2147483646 w 957"/>
                  <a:gd name="T29" fmla="*/ 2147483646 h 885"/>
                  <a:gd name="T30" fmla="*/ 2147483646 w 957"/>
                  <a:gd name="T31" fmla="*/ 2147483646 h 885"/>
                  <a:gd name="T32" fmla="*/ 2147483646 w 957"/>
                  <a:gd name="T33" fmla="*/ 2147483646 h 885"/>
                  <a:gd name="T34" fmla="*/ 2147483646 w 957"/>
                  <a:gd name="T35" fmla="*/ 2147483646 h 885"/>
                  <a:gd name="T36" fmla="*/ 2147483646 w 957"/>
                  <a:gd name="T37" fmla="*/ 2147483646 h 885"/>
                  <a:gd name="T38" fmla="*/ 2147483646 w 957"/>
                  <a:gd name="T39" fmla="*/ 2147483646 h 885"/>
                  <a:gd name="T40" fmla="*/ 2147483646 w 957"/>
                  <a:gd name="T41" fmla="*/ 2147483646 h 885"/>
                  <a:gd name="T42" fmla="*/ 2147483646 w 957"/>
                  <a:gd name="T43" fmla="*/ 2147483646 h 885"/>
                  <a:gd name="T44" fmla="*/ 2147483646 w 957"/>
                  <a:gd name="T45" fmla="*/ 2147483646 h 885"/>
                  <a:gd name="T46" fmla="*/ 2147483646 w 957"/>
                  <a:gd name="T47" fmla="*/ 2147483646 h 885"/>
                  <a:gd name="T48" fmla="*/ 2147483646 w 957"/>
                  <a:gd name="T49" fmla="*/ 2147483646 h 885"/>
                  <a:gd name="T50" fmla="*/ 2147483646 w 957"/>
                  <a:gd name="T51" fmla="*/ 2147483646 h 885"/>
                  <a:gd name="T52" fmla="*/ 2147483646 w 957"/>
                  <a:gd name="T53" fmla="*/ 2147483646 h 885"/>
                  <a:gd name="T54" fmla="*/ 2147483646 w 957"/>
                  <a:gd name="T55" fmla="*/ 2147483646 h 885"/>
                  <a:gd name="T56" fmla="*/ 2147483646 w 957"/>
                  <a:gd name="T57" fmla="*/ 2147483646 h 885"/>
                  <a:gd name="T58" fmla="*/ 2147483646 w 957"/>
                  <a:gd name="T59" fmla="*/ 2147483646 h 885"/>
                  <a:gd name="T60" fmla="*/ 2147483646 w 957"/>
                  <a:gd name="T61" fmla="*/ 2147483646 h 885"/>
                  <a:gd name="T62" fmla="*/ 2147483646 w 957"/>
                  <a:gd name="T63" fmla="*/ 2147483646 h 885"/>
                  <a:gd name="T64" fmla="*/ 2147483646 w 957"/>
                  <a:gd name="T65" fmla="*/ 2147483646 h 885"/>
                  <a:gd name="T66" fmla="*/ 2147483646 w 957"/>
                  <a:gd name="T67" fmla="*/ 2147483646 h 885"/>
                  <a:gd name="T68" fmla="*/ 2147483646 w 957"/>
                  <a:gd name="T69" fmla="*/ 2147483646 h 885"/>
                  <a:gd name="T70" fmla="*/ 2147483646 w 957"/>
                  <a:gd name="T71" fmla="*/ 2147483646 h 885"/>
                  <a:gd name="T72" fmla="*/ 2147483646 w 957"/>
                  <a:gd name="T73" fmla="*/ 2147483646 h 885"/>
                  <a:gd name="T74" fmla="*/ 2147483646 w 957"/>
                  <a:gd name="T75" fmla="*/ 2147483646 h 885"/>
                  <a:gd name="T76" fmla="*/ 2147483646 w 957"/>
                  <a:gd name="T77" fmla="*/ 2147483646 h 885"/>
                  <a:gd name="T78" fmla="*/ 2147483646 w 957"/>
                  <a:gd name="T79" fmla="*/ 2147483646 h 885"/>
                  <a:gd name="T80" fmla="*/ 2147483646 w 957"/>
                  <a:gd name="T81" fmla="*/ 2147483646 h 885"/>
                  <a:gd name="T82" fmla="*/ 2147483646 w 957"/>
                  <a:gd name="T83" fmla="*/ 2147483646 h 885"/>
                  <a:gd name="T84" fmla="*/ 2147483646 w 957"/>
                  <a:gd name="T85" fmla="*/ 2147483646 h 885"/>
                  <a:gd name="T86" fmla="*/ 2147483646 w 957"/>
                  <a:gd name="T87" fmla="*/ 2147483646 h 885"/>
                  <a:gd name="T88" fmla="*/ 2147483646 w 957"/>
                  <a:gd name="T89" fmla="*/ 2147483646 h 885"/>
                  <a:gd name="T90" fmla="*/ 2147483646 w 957"/>
                  <a:gd name="T91" fmla="*/ 2147483646 h 885"/>
                  <a:gd name="T92" fmla="*/ 2147483646 w 957"/>
                  <a:gd name="T93" fmla="*/ 2147483646 h 88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57" h="885">
                    <a:moveTo>
                      <a:pt x="0" y="155"/>
                    </a:moveTo>
                    <a:cubicBezTo>
                      <a:pt x="0" y="278"/>
                      <a:pt x="0" y="400"/>
                      <a:pt x="0" y="523"/>
                    </a:cubicBezTo>
                    <a:cubicBezTo>
                      <a:pt x="0" y="533"/>
                      <a:pt x="161" y="687"/>
                      <a:pt x="181" y="707"/>
                    </a:cubicBezTo>
                    <a:cubicBezTo>
                      <a:pt x="202" y="728"/>
                      <a:pt x="355" y="885"/>
                      <a:pt x="368" y="885"/>
                    </a:cubicBezTo>
                    <a:cubicBezTo>
                      <a:pt x="442" y="885"/>
                      <a:pt x="516" y="885"/>
                      <a:pt x="589" y="885"/>
                    </a:cubicBezTo>
                    <a:cubicBezTo>
                      <a:pt x="620" y="885"/>
                      <a:pt x="632" y="856"/>
                      <a:pt x="645" y="837"/>
                    </a:cubicBezTo>
                    <a:cubicBezTo>
                      <a:pt x="645" y="684"/>
                      <a:pt x="645" y="532"/>
                      <a:pt x="645" y="380"/>
                    </a:cubicBezTo>
                    <a:cubicBezTo>
                      <a:pt x="631" y="385"/>
                      <a:pt x="590" y="368"/>
                      <a:pt x="582" y="391"/>
                    </a:cubicBezTo>
                    <a:cubicBezTo>
                      <a:pt x="577" y="401"/>
                      <a:pt x="582" y="573"/>
                      <a:pt x="582" y="608"/>
                    </a:cubicBezTo>
                    <a:cubicBezTo>
                      <a:pt x="582" y="643"/>
                      <a:pt x="592" y="822"/>
                      <a:pt x="567" y="822"/>
                    </a:cubicBezTo>
                    <a:cubicBezTo>
                      <a:pt x="507" y="822"/>
                      <a:pt x="447" y="822"/>
                      <a:pt x="387" y="822"/>
                    </a:cubicBezTo>
                    <a:cubicBezTo>
                      <a:pt x="368" y="822"/>
                      <a:pt x="376" y="760"/>
                      <a:pt x="376" y="741"/>
                    </a:cubicBezTo>
                    <a:cubicBezTo>
                      <a:pt x="376" y="710"/>
                      <a:pt x="376" y="679"/>
                      <a:pt x="376" y="649"/>
                    </a:cubicBezTo>
                    <a:cubicBezTo>
                      <a:pt x="376" y="565"/>
                      <a:pt x="376" y="551"/>
                      <a:pt x="324" y="516"/>
                    </a:cubicBezTo>
                    <a:cubicBezTo>
                      <a:pt x="300" y="516"/>
                      <a:pt x="301" y="509"/>
                      <a:pt x="280" y="509"/>
                    </a:cubicBezTo>
                    <a:cubicBezTo>
                      <a:pt x="209" y="509"/>
                      <a:pt x="137" y="509"/>
                      <a:pt x="66" y="509"/>
                    </a:cubicBezTo>
                    <a:cubicBezTo>
                      <a:pt x="66" y="398"/>
                      <a:pt x="66" y="287"/>
                      <a:pt x="66" y="177"/>
                    </a:cubicBezTo>
                    <a:cubicBezTo>
                      <a:pt x="66" y="168"/>
                      <a:pt x="69" y="169"/>
                      <a:pt x="74" y="162"/>
                    </a:cubicBezTo>
                    <a:cubicBezTo>
                      <a:pt x="155" y="162"/>
                      <a:pt x="236" y="162"/>
                      <a:pt x="317" y="162"/>
                    </a:cubicBezTo>
                    <a:cubicBezTo>
                      <a:pt x="333" y="151"/>
                      <a:pt x="375" y="115"/>
                      <a:pt x="376" y="92"/>
                    </a:cubicBezTo>
                    <a:cubicBezTo>
                      <a:pt x="274" y="92"/>
                      <a:pt x="172" y="92"/>
                      <a:pt x="70" y="92"/>
                    </a:cubicBezTo>
                    <a:cubicBezTo>
                      <a:pt x="42" y="92"/>
                      <a:pt x="0" y="131"/>
                      <a:pt x="0" y="155"/>
                    </a:cubicBezTo>
                    <a:close/>
                    <a:moveTo>
                      <a:pt x="505" y="215"/>
                    </a:moveTo>
                    <a:lnTo>
                      <a:pt x="538" y="182"/>
                    </a:lnTo>
                    <a:lnTo>
                      <a:pt x="505" y="149"/>
                    </a:lnTo>
                    <a:cubicBezTo>
                      <a:pt x="504" y="148"/>
                      <a:pt x="504" y="146"/>
                      <a:pt x="505" y="145"/>
                    </a:cubicBezTo>
                    <a:lnTo>
                      <a:pt x="527" y="123"/>
                    </a:lnTo>
                    <a:cubicBezTo>
                      <a:pt x="528" y="122"/>
                      <a:pt x="530" y="122"/>
                      <a:pt x="531" y="123"/>
                    </a:cubicBezTo>
                    <a:lnTo>
                      <a:pt x="564" y="156"/>
                    </a:lnTo>
                    <a:lnTo>
                      <a:pt x="597" y="123"/>
                    </a:lnTo>
                    <a:cubicBezTo>
                      <a:pt x="599" y="122"/>
                      <a:pt x="601" y="122"/>
                      <a:pt x="602" y="123"/>
                    </a:cubicBezTo>
                    <a:lnTo>
                      <a:pt x="624" y="145"/>
                    </a:lnTo>
                    <a:cubicBezTo>
                      <a:pt x="625" y="146"/>
                      <a:pt x="625" y="148"/>
                      <a:pt x="624" y="149"/>
                    </a:cubicBezTo>
                    <a:lnTo>
                      <a:pt x="591" y="182"/>
                    </a:lnTo>
                    <a:lnTo>
                      <a:pt x="624" y="215"/>
                    </a:lnTo>
                    <a:cubicBezTo>
                      <a:pt x="625" y="217"/>
                      <a:pt x="625" y="219"/>
                      <a:pt x="624" y="220"/>
                    </a:cubicBezTo>
                    <a:lnTo>
                      <a:pt x="602" y="242"/>
                    </a:lnTo>
                    <a:cubicBezTo>
                      <a:pt x="601" y="243"/>
                      <a:pt x="599" y="243"/>
                      <a:pt x="597" y="242"/>
                    </a:cubicBezTo>
                    <a:lnTo>
                      <a:pt x="564" y="209"/>
                    </a:lnTo>
                    <a:lnTo>
                      <a:pt x="531" y="242"/>
                    </a:lnTo>
                    <a:cubicBezTo>
                      <a:pt x="530" y="243"/>
                      <a:pt x="528" y="243"/>
                      <a:pt x="527" y="242"/>
                    </a:cubicBezTo>
                    <a:lnTo>
                      <a:pt x="505" y="220"/>
                    </a:lnTo>
                    <a:cubicBezTo>
                      <a:pt x="504" y="219"/>
                      <a:pt x="504" y="217"/>
                      <a:pt x="505" y="215"/>
                    </a:cubicBezTo>
                    <a:close/>
                    <a:moveTo>
                      <a:pt x="780" y="332"/>
                    </a:moveTo>
                    <a:lnTo>
                      <a:pt x="944" y="496"/>
                    </a:lnTo>
                    <a:cubicBezTo>
                      <a:pt x="957" y="509"/>
                      <a:pt x="957" y="530"/>
                      <a:pt x="944" y="543"/>
                    </a:cubicBezTo>
                    <a:lnTo>
                      <a:pt x="925" y="562"/>
                    </a:lnTo>
                    <a:cubicBezTo>
                      <a:pt x="912" y="575"/>
                      <a:pt x="891" y="575"/>
                      <a:pt x="878" y="562"/>
                    </a:cubicBezTo>
                    <a:lnTo>
                      <a:pt x="714" y="398"/>
                    </a:lnTo>
                    <a:lnTo>
                      <a:pt x="780" y="332"/>
                    </a:lnTo>
                    <a:close/>
                    <a:moveTo>
                      <a:pt x="447" y="65"/>
                    </a:moveTo>
                    <a:cubicBezTo>
                      <a:pt x="512" y="0"/>
                      <a:pt x="617" y="0"/>
                      <a:pt x="682" y="65"/>
                    </a:cubicBezTo>
                    <a:cubicBezTo>
                      <a:pt x="740" y="123"/>
                      <a:pt x="747" y="213"/>
                      <a:pt x="701" y="278"/>
                    </a:cubicBezTo>
                    <a:lnTo>
                      <a:pt x="754" y="331"/>
                    </a:lnTo>
                    <a:cubicBezTo>
                      <a:pt x="756" y="333"/>
                      <a:pt x="756" y="337"/>
                      <a:pt x="754" y="339"/>
                    </a:cubicBezTo>
                    <a:lnTo>
                      <a:pt x="721" y="372"/>
                    </a:lnTo>
                    <a:cubicBezTo>
                      <a:pt x="719" y="374"/>
                      <a:pt x="715" y="374"/>
                      <a:pt x="713" y="372"/>
                    </a:cubicBezTo>
                    <a:lnTo>
                      <a:pt x="660" y="319"/>
                    </a:lnTo>
                    <a:cubicBezTo>
                      <a:pt x="595" y="364"/>
                      <a:pt x="505" y="358"/>
                      <a:pt x="447" y="300"/>
                    </a:cubicBezTo>
                    <a:cubicBezTo>
                      <a:pt x="382" y="235"/>
                      <a:pt x="382" y="130"/>
                      <a:pt x="447" y="65"/>
                    </a:cubicBezTo>
                    <a:close/>
                    <a:moveTo>
                      <a:pt x="486" y="104"/>
                    </a:moveTo>
                    <a:cubicBezTo>
                      <a:pt x="529" y="60"/>
                      <a:pt x="600" y="60"/>
                      <a:pt x="643" y="104"/>
                    </a:cubicBezTo>
                    <a:cubicBezTo>
                      <a:pt x="687" y="147"/>
                      <a:pt x="687" y="218"/>
                      <a:pt x="643" y="261"/>
                    </a:cubicBezTo>
                    <a:cubicBezTo>
                      <a:pt x="600" y="305"/>
                      <a:pt x="529" y="305"/>
                      <a:pt x="486" y="261"/>
                    </a:cubicBezTo>
                    <a:cubicBezTo>
                      <a:pt x="442" y="218"/>
                      <a:pt x="442" y="147"/>
                      <a:pt x="486" y="104"/>
                    </a:cubicBezTo>
                    <a:close/>
                    <a:moveTo>
                      <a:pt x="306" y="770"/>
                    </a:moveTo>
                    <a:cubicBezTo>
                      <a:pt x="304" y="706"/>
                      <a:pt x="303" y="643"/>
                      <a:pt x="302" y="579"/>
                    </a:cubicBezTo>
                    <a:cubicBezTo>
                      <a:pt x="241" y="579"/>
                      <a:pt x="179" y="579"/>
                      <a:pt x="118" y="579"/>
                    </a:cubicBezTo>
                    <a:cubicBezTo>
                      <a:pt x="117" y="580"/>
                      <a:pt x="116" y="581"/>
                      <a:pt x="115" y="581"/>
                    </a:cubicBezTo>
                    <a:cubicBezTo>
                      <a:pt x="179" y="644"/>
                      <a:pt x="242" y="707"/>
                      <a:pt x="306" y="770"/>
                    </a:cubicBezTo>
                    <a:close/>
                    <a:moveTo>
                      <a:pt x="110" y="225"/>
                    </a:moveTo>
                    <a:cubicBezTo>
                      <a:pt x="110" y="233"/>
                      <a:pt x="110" y="242"/>
                      <a:pt x="110" y="250"/>
                    </a:cubicBezTo>
                    <a:cubicBezTo>
                      <a:pt x="110" y="259"/>
                      <a:pt x="116" y="265"/>
                      <a:pt x="125" y="265"/>
                    </a:cubicBezTo>
                    <a:cubicBezTo>
                      <a:pt x="209" y="265"/>
                      <a:pt x="292" y="265"/>
                      <a:pt x="376" y="265"/>
                    </a:cubicBezTo>
                    <a:cubicBezTo>
                      <a:pt x="399" y="265"/>
                      <a:pt x="394" y="228"/>
                      <a:pt x="387" y="214"/>
                    </a:cubicBezTo>
                    <a:cubicBezTo>
                      <a:pt x="338" y="214"/>
                      <a:pt x="288" y="214"/>
                      <a:pt x="239" y="214"/>
                    </a:cubicBezTo>
                    <a:cubicBezTo>
                      <a:pt x="209" y="214"/>
                      <a:pt x="110" y="206"/>
                      <a:pt x="110" y="225"/>
                    </a:cubicBezTo>
                    <a:close/>
                    <a:moveTo>
                      <a:pt x="110" y="405"/>
                    </a:moveTo>
                    <a:cubicBezTo>
                      <a:pt x="110" y="416"/>
                      <a:pt x="110" y="427"/>
                      <a:pt x="110" y="439"/>
                    </a:cubicBezTo>
                    <a:cubicBezTo>
                      <a:pt x="110" y="447"/>
                      <a:pt x="113" y="450"/>
                      <a:pt x="121" y="450"/>
                    </a:cubicBezTo>
                    <a:cubicBezTo>
                      <a:pt x="211" y="450"/>
                      <a:pt x="301" y="450"/>
                      <a:pt x="390" y="450"/>
                    </a:cubicBezTo>
                    <a:cubicBezTo>
                      <a:pt x="392" y="440"/>
                      <a:pt x="400" y="402"/>
                      <a:pt x="379" y="402"/>
                    </a:cubicBezTo>
                    <a:cubicBezTo>
                      <a:pt x="296" y="402"/>
                      <a:pt x="212" y="402"/>
                      <a:pt x="129" y="402"/>
                    </a:cubicBezTo>
                    <a:cubicBezTo>
                      <a:pt x="123" y="402"/>
                      <a:pt x="115" y="404"/>
                      <a:pt x="110" y="405"/>
                    </a:cubicBezTo>
                    <a:close/>
                    <a:moveTo>
                      <a:pt x="110" y="328"/>
                    </a:moveTo>
                    <a:cubicBezTo>
                      <a:pt x="110" y="333"/>
                      <a:pt x="110" y="338"/>
                      <a:pt x="110" y="343"/>
                    </a:cubicBezTo>
                    <a:cubicBezTo>
                      <a:pt x="110" y="351"/>
                      <a:pt x="113" y="351"/>
                      <a:pt x="118" y="357"/>
                    </a:cubicBezTo>
                    <a:cubicBezTo>
                      <a:pt x="205" y="357"/>
                      <a:pt x="292" y="357"/>
                      <a:pt x="379" y="357"/>
                    </a:cubicBezTo>
                    <a:cubicBezTo>
                      <a:pt x="384" y="355"/>
                      <a:pt x="389" y="353"/>
                      <a:pt x="394" y="350"/>
                    </a:cubicBezTo>
                    <a:cubicBezTo>
                      <a:pt x="394" y="344"/>
                      <a:pt x="394" y="338"/>
                      <a:pt x="394" y="332"/>
                    </a:cubicBezTo>
                    <a:cubicBezTo>
                      <a:pt x="394" y="320"/>
                      <a:pt x="390" y="317"/>
                      <a:pt x="387" y="309"/>
                    </a:cubicBezTo>
                    <a:cubicBezTo>
                      <a:pt x="336" y="309"/>
                      <a:pt x="286" y="309"/>
                      <a:pt x="236" y="309"/>
                    </a:cubicBezTo>
                    <a:cubicBezTo>
                      <a:pt x="211" y="309"/>
                      <a:pt x="187" y="309"/>
                      <a:pt x="162" y="309"/>
                    </a:cubicBezTo>
                    <a:cubicBezTo>
                      <a:pt x="131" y="310"/>
                      <a:pt x="110" y="299"/>
                      <a:pt x="110" y="3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9E2D4EAC-98A7-4361-86D9-7FCDD773A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844590" cy="413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PART </a:t>
                </a: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2</a:t>
                </a:r>
                <a:endParaRPr lang="zh-CN" altLang="en-US" sz="2400" b="1" spc="-40" dirty="0">
                  <a:solidFill>
                    <a:srgbClr val="695D46"/>
                  </a:solidFill>
                  <a:latin typeface="Noto Sans CJK JP Regular"/>
                  <a:ea typeface="+mn-ea"/>
                  <a:sym typeface="+mn-lt"/>
                </a:endParaRPr>
              </a:p>
            </p:txBody>
          </p:sp>
          <p:sp>
            <p:nvSpPr>
              <p:cNvPr id="21" name="TextBox 59">
                <a:extLst>
                  <a:ext uri="{FF2B5EF4-FFF2-40B4-BE49-F238E27FC236}">
                    <a16:creationId xmlns:a16="http://schemas.microsoft.com/office/drawing/2014/main" id="{E4A57673-282B-4E67-9F3D-D7E1165A5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160" y="2941376"/>
                <a:ext cx="3155949" cy="500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K-means clustering</a:t>
                </a: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介绍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4752129-6792-4FE8-B069-A6661A8CD80C}"/>
                </a:ext>
              </a:extLst>
            </p:cNvPr>
            <p:cNvGrpSpPr/>
            <p:nvPr/>
          </p:nvGrpSpPr>
          <p:grpSpPr>
            <a:xfrm flipH="1">
              <a:off x="6448475" y="3039598"/>
              <a:ext cx="4156551" cy="80892"/>
              <a:chOff x="2272062" y="2623840"/>
              <a:chExt cx="4158716" cy="80934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8CB6E19-D38A-4DA8-AADC-6DCE454D9928}"/>
                  </a:ext>
                </a:extLst>
              </p:cNvPr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2B27A1-4FE8-4813-9B79-6B4215BC401B}"/>
                  </a:ext>
                </a:extLst>
              </p:cNvPr>
              <p:cNvSpPr/>
              <p:nvPr/>
            </p:nvSpPr>
            <p:spPr>
              <a:xfrm>
                <a:off x="5469527" y="2623840"/>
                <a:ext cx="951030" cy="809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2400" kern="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2DC695-155B-4479-ABAE-00A08DAC1EEF}"/>
              </a:ext>
            </a:extLst>
          </p:cNvPr>
          <p:cNvGrpSpPr/>
          <p:nvPr/>
        </p:nvGrpSpPr>
        <p:grpSpPr>
          <a:xfrm>
            <a:off x="1914845" y="2696760"/>
            <a:ext cx="4860823" cy="500336"/>
            <a:chOff x="5822406" y="3472298"/>
            <a:chExt cx="4860823" cy="50033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DA3E9DA-2041-4813-BF81-D086B6E1493D}"/>
                </a:ext>
              </a:extLst>
            </p:cNvPr>
            <p:cNvGrpSpPr/>
            <p:nvPr/>
          </p:nvGrpSpPr>
          <p:grpSpPr>
            <a:xfrm>
              <a:off x="5822406" y="3472298"/>
              <a:ext cx="4860823" cy="500336"/>
              <a:chOff x="4861288" y="3744324"/>
              <a:chExt cx="4860823" cy="500336"/>
            </a:xfrm>
          </p:grpSpPr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0E23B863-1EE9-4DDB-BCBD-1524974B2F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1288" y="3744324"/>
                <a:ext cx="378327" cy="364941"/>
              </a:xfrm>
              <a:custGeom>
                <a:avLst/>
                <a:gdLst>
                  <a:gd name="T0" fmla="*/ 2147483646 w 1022"/>
                  <a:gd name="T1" fmla="*/ 2147483646 h 973"/>
                  <a:gd name="T2" fmla="*/ 2147483646 w 1022"/>
                  <a:gd name="T3" fmla="*/ 2147483646 h 973"/>
                  <a:gd name="T4" fmla="*/ 2147483646 w 1022"/>
                  <a:gd name="T5" fmla="*/ 2147483646 h 973"/>
                  <a:gd name="T6" fmla="*/ 2147483646 w 1022"/>
                  <a:gd name="T7" fmla="*/ 2147483646 h 973"/>
                  <a:gd name="T8" fmla="*/ 2147483646 w 1022"/>
                  <a:gd name="T9" fmla="*/ 2147483646 h 973"/>
                  <a:gd name="T10" fmla="*/ 2147483646 w 1022"/>
                  <a:gd name="T11" fmla="*/ 2147483646 h 973"/>
                  <a:gd name="T12" fmla="*/ 2147483646 w 1022"/>
                  <a:gd name="T13" fmla="*/ 2147483646 h 973"/>
                  <a:gd name="T14" fmla="*/ 2147483646 w 1022"/>
                  <a:gd name="T15" fmla="*/ 2147483646 h 973"/>
                  <a:gd name="T16" fmla="*/ 2147483646 w 1022"/>
                  <a:gd name="T17" fmla="*/ 2147483646 h 973"/>
                  <a:gd name="T18" fmla="*/ 2147483646 w 1022"/>
                  <a:gd name="T19" fmla="*/ 2147483646 h 973"/>
                  <a:gd name="T20" fmla="*/ 2147483646 w 1022"/>
                  <a:gd name="T21" fmla="*/ 2147483646 h 973"/>
                  <a:gd name="T22" fmla="*/ 2147483646 w 1022"/>
                  <a:gd name="T23" fmla="*/ 2147483646 h 973"/>
                  <a:gd name="T24" fmla="*/ 2147483646 w 1022"/>
                  <a:gd name="T25" fmla="*/ 2147483646 h 973"/>
                  <a:gd name="T26" fmla="*/ 2147483646 w 1022"/>
                  <a:gd name="T27" fmla="*/ 2147483646 h 973"/>
                  <a:gd name="T28" fmla="*/ 2147483646 w 1022"/>
                  <a:gd name="T29" fmla="*/ 2147483646 h 973"/>
                  <a:gd name="T30" fmla="*/ 2147483646 w 1022"/>
                  <a:gd name="T31" fmla="*/ 2147483646 h 973"/>
                  <a:gd name="T32" fmla="*/ 2147483646 w 1022"/>
                  <a:gd name="T33" fmla="*/ 2147483646 h 973"/>
                  <a:gd name="T34" fmla="*/ 2147483646 w 1022"/>
                  <a:gd name="T35" fmla="*/ 2147483646 h 973"/>
                  <a:gd name="T36" fmla="*/ 2147483646 w 1022"/>
                  <a:gd name="T37" fmla="*/ 2147483646 h 973"/>
                  <a:gd name="T38" fmla="*/ 2147483646 w 1022"/>
                  <a:gd name="T39" fmla="*/ 2147483646 h 973"/>
                  <a:gd name="T40" fmla="*/ 2147483646 w 1022"/>
                  <a:gd name="T41" fmla="*/ 2147483646 h 973"/>
                  <a:gd name="T42" fmla="*/ 2147483646 w 1022"/>
                  <a:gd name="T43" fmla="*/ 2147483646 h 973"/>
                  <a:gd name="T44" fmla="*/ 2147483646 w 1022"/>
                  <a:gd name="T45" fmla="*/ 2147483646 h 973"/>
                  <a:gd name="T46" fmla="*/ 2147483646 w 1022"/>
                  <a:gd name="T47" fmla="*/ 2147483646 h 973"/>
                  <a:gd name="T48" fmla="*/ 2147483646 w 1022"/>
                  <a:gd name="T49" fmla="*/ 2147483646 h 973"/>
                  <a:gd name="T50" fmla="*/ 2147483646 w 1022"/>
                  <a:gd name="T51" fmla="*/ 2147483646 h 973"/>
                  <a:gd name="T52" fmla="*/ 2147483646 w 1022"/>
                  <a:gd name="T53" fmla="*/ 2147483646 h 973"/>
                  <a:gd name="T54" fmla="*/ 2147483646 w 1022"/>
                  <a:gd name="T55" fmla="*/ 2147483646 h 973"/>
                  <a:gd name="T56" fmla="*/ 2147483646 w 1022"/>
                  <a:gd name="T57" fmla="*/ 2147483646 h 973"/>
                  <a:gd name="T58" fmla="*/ 2147483646 w 1022"/>
                  <a:gd name="T59" fmla="*/ 2147483646 h 973"/>
                  <a:gd name="T60" fmla="*/ 2147483646 w 1022"/>
                  <a:gd name="T61" fmla="*/ 2147483646 h 973"/>
                  <a:gd name="T62" fmla="*/ 2147483646 w 1022"/>
                  <a:gd name="T63" fmla="*/ 2147483646 h 973"/>
                  <a:gd name="T64" fmla="*/ 2147483646 w 1022"/>
                  <a:gd name="T65" fmla="*/ 2147483646 h 973"/>
                  <a:gd name="T66" fmla="*/ 2147483646 w 1022"/>
                  <a:gd name="T67" fmla="*/ 2147483646 h 973"/>
                  <a:gd name="T68" fmla="*/ 2147483646 w 1022"/>
                  <a:gd name="T69" fmla="*/ 2147483646 h 973"/>
                  <a:gd name="T70" fmla="*/ 2147483646 w 1022"/>
                  <a:gd name="T71" fmla="*/ 2147483646 h 973"/>
                  <a:gd name="T72" fmla="*/ 2147483646 w 1022"/>
                  <a:gd name="T73" fmla="*/ 2147483646 h 973"/>
                  <a:gd name="T74" fmla="*/ 2147483646 w 1022"/>
                  <a:gd name="T75" fmla="*/ 2147483646 h 973"/>
                  <a:gd name="T76" fmla="*/ 2147483646 w 1022"/>
                  <a:gd name="T77" fmla="*/ 2147483646 h 973"/>
                  <a:gd name="T78" fmla="*/ 2147483646 w 1022"/>
                  <a:gd name="T79" fmla="*/ 2147483646 h 973"/>
                  <a:gd name="T80" fmla="*/ 2147483646 w 1022"/>
                  <a:gd name="T81" fmla="*/ 2147483646 h 973"/>
                  <a:gd name="T82" fmla="*/ 2147483646 w 1022"/>
                  <a:gd name="T83" fmla="*/ 2147483646 h 973"/>
                  <a:gd name="T84" fmla="*/ 2147483646 w 1022"/>
                  <a:gd name="T85" fmla="*/ 2147483646 h 973"/>
                  <a:gd name="T86" fmla="*/ 2147483646 w 1022"/>
                  <a:gd name="T87" fmla="*/ 2147483646 h 97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022" h="973">
                    <a:moveTo>
                      <a:pt x="596" y="882"/>
                    </a:moveTo>
                    <a:lnTo>
                      <a:pt x="426" y="882"/>
                    </a:lnTo>
                    <a:cubicBezTo>
                      <a:pt x="414" y="882"/>
                      <a:pt x="403" y="892"/>
                      <a:pt x="403" y="904"/>
                    </a:cubicBezTo>
                    <a:cubicBezTo>
                      <a:pt x="403" y="916"/>
                      <a:pt x="414" y="926"/>
                      <a:pt x="426" y="926"/>
                    </a:cubicBezTo>
                    <a:lnTo>
                      <a:pt x="596" y="926"/>
                    </a:lnTo>
                    <a:cubicBezTo>
                      <a:pt x="609" y="926"/>
                      <a:pt x="619" y="916"/>
                      <a:pt x="619" y="904"/>
                    </a:cubicBezTo>
                    <a:cubicBezTo>
                      <a:pt x="619" y="892"/>
                      <a:pt x="609" y="882"/>
                      <a:pt x="596" y="882"/>
                    </a:cubicBezTo>
                    <a:close/>
                    <a:moveTo>
                      <a:pt x="596" y="813"/>
                    </a:moveTo>
                    <a:lnTo>
                      <a:pt x="596" y="813"/>
                    </a:lnTo>
                    <a:lnTo>
                      <a:pt x="426" y="813"/>
                    </a:lnTo>
                    <a:cubicBezTo>
                      <a:pt x="414" y="813"/>
                      <a:pt x="403" y="823"/>
                      <a:pt x="403" y="835"/>
                    </a:cubicBezTo>
                    <a:cubicBezTo>
                      <a:pt x="403" y="848"/>
                      <a:pt x="414" y="858"/>
                      <a:pt x="426" y="858"/>
                    </a:cubicBezTo>
                    <a:lnTo>
                      <a:pt x="596" y="858"/>
                    </a:lnTo>
                    <a:cubicBezTo>
                      <a:pt x="609" y="858"/>
                      <a:pt x="619" y="848"/>
                      <a:pt x="619" y="835"/>
                    </a:cubicBezTo>
                    <a:cubicBezTo>
                      <a:pt x="619" y="823"/>
                      <a:pt x="609" y="813"/>
                      <a:pt x="596" y="813"/>
                    </a:cubicBezTo>
                    <a:close/>
                    <a:moveTo>
                      <a:pt x="511" y="973"/>
                    </a:moveTo>
                    <a:lnTo>
                      <a:pt x="511" y="973"/>
                    </a:lnTo>
                    <a:lnTo>
                      <a:pt x="585" y="946"/>
                    </a:lnTo>
                    <a:lnTo>
                      <a:pt x="437" y="946"/>
                    </a:lnTo>
                    <a:lnTo>
                      <a:pt x="511" y="973"/>
                    </a:lnTo>
                    <a:close/>
                    <a:moveTo>
                      <a:pt x="514" y="261"/>
                    </a:moveTo>
                    <a:lnTo>
                      <a:pt x="514" y="261"/>
                    </a:lnTo>
                    <a:lnTo>
                      <a:pt x="508" y="261"/>
                    </a:lnTo>
                    <a:cubicBezTo>
                      <a:pt x="384" y="261"/>
                      <a:pt x="272" y="362"/>
                      <a:pt x="272" y="486"/>
                    </a:cubicBezTo>
                    <a:cubicBezTo>
                      <a:pt x="272" y="611"/>
                      <a:pt x="377" y="682"/>
                      <a:pt x="388" y="721"/>
                    </a:cubicBezTo>
                    <a:cubicBezTo>
                      <a:pt x="398" y="759"/>
                      <a:pt x="388" y="778"/>
                      <a:pt x="416" y="787"/>
                    </a:cubicBezTo>
                    <a:cubicBezTo>
                      <a:pt x="444" y="796"/>
                      <a:pt x="508" y="794"/>
                      <a:pt x="508" y="794"/>
                    </a:cubicBezTo>
                    <a:lnTo>
                      <a:pt x="514" y="794"/>
                    </a:lnTo>
                    <a:cubicBezTo>
                      <a:pt x="514" y="794"/>
                      <a:pt x="578" y="796"/>
                      <a:pt x="606" y="787"/>
                    </a:cubicBezTo>
                    <a:cubicBezTo>
                      <a:pt x="634" y="778"/>
                      <a:pt x="624" y="759"/>
                      <a:pt x="634" y="721"/>
                    </a:cubicBezTo>
                    <a:cubicBezTo>
                      <a:pt x="645" y="682"/>
                      <a:pt x="750" y="611"/>
                      <a:pt x="750" y="486"/>
                    </a:cubicBezTo>
                    <a:cubicBezTo>
                      <a:pt x="750" y="362"/>
                      <a:pt x="638" y="261"/>
                      <a:pt x="514" y="261"/>
                    </a:cubicBezTo>
                    <a:close/>
                    <a:moveTo>
                      <a:pt x="201" y="527"/>
                    </a:moveTo>
                    <a:lnTo>
                      <a:pt x="201" y="527"/>
                    </a:lnTo>
                    <a:cubicBezTo>
                      <a:pt x="201" y="509"/>
                      <a:pt x="183" y="495"/>
                      <a:pt x="162" y="495"/>
                    </a:cubicBezTo>
                    <a:lnTo>
                      <a:pt x="39" y="495"/>
                    </a:lnTo>
                    <a:cubicBezTo>
                      <a:pt x="17" y="495"/>
                      <a:pt x="0" y="509"/>
                      <a:pt x="0" y="527"/>
                    </a:cubicBezTo>
                    <a:cubicBezTo>
                      <a:pt x="0" y="544"/>
                      <a:pt x="17" y="558"/>
                      <a:pt x="39" y="558"/>
                    </a:cubicBezTo>
                    <a:lnTo>
                      <a:pt x="162" y="558"/>
                    </a:lnTo>
                    <a:cubicBezTo>
                      <a:pt x="183" y="558"/>
                      <a:pt x="201" y="544"/>
                      <a:pt x="201" y="527"/>
                    </a:cubicBezTo>
                    <a:close/>
                    <a:moveTo>
                      <a:pt x="983" y="495"/>
                    </a:moveTo>
                    <a:lnTo>
                      <a:pt x="983" y="495"/>
                    </a:lnTo>
                    <a:lnTo>
                      <a:pt x="860" y="495"/>
                    </a:lnTo>
                    <a:cubicBezTo>
                      <a:pt x="839" y="495"/>
                      <a:pt x="822" y="509"/>
                      <a:pt x="822" y="527"/>
                    </a:cubicBezTo>
                    <a:cubicBezTo>
                      <a:pt x="822" y="544"/>
                      <a:pt x="839" y="558"/>
                      <a:pt x="860" y="558"/>
                    </a:cubicBezTo>
                    <a:lnTo>
                      <a:pt x="983" y="558"/>
                    </a:lnTo>
                    <a:cubicBezTo>
                      <a:pt x="1005" y="558"/>
                      <a:pt x="1022" y="544"/>
                      <a:pt x="1022" y="527"/>
                    </a:cubicBezTo>
                    <a:cubicBezTo>
                      <a:pt x="1022" y="509"/>
                      <a:pt x="1005" y="495"/>
                      <a:pt x="983" y="495"/>
                    </a:cubicBezTo>
                    <a:close/>
                    <a:moveTo>
                      <a:pt x="782" y="296"/>
                    </a:moveTo>
                    <a:lnTo>
                      <a:pt x="782" y="296"/>
                    </a:lnTo>
                    <a:lnTo>
                      <a:pt x="869" y="209"/>
                    </a:lnTo>
                    <a:cubicBezTo>
                      <a:pt x="885" y="194"/>
                      <a:pt x="887" y="172"/>
                      <a:pt x="874" y="159"/>
                    </a:cubicBezTo>
                    <a:cubicBezTo>
                      <a:pt x="862" y="147"/>
                      <a:pt x="839" y="149"/>
                      <a:pt x="824" y="164"/>
                    </a:cubicBezTo>
                    <a:lnTo>
                      <a:pt x="737" y="251"/>
                    </a:lnTo>
                    <a:cubicBezTo>
                      <a:pt x="722" y="266"/>
                      <a:pt x="720" y="289"/>
                      <a:pt x="732" y="301"/>
                    </a:cubicBezTo>
                    <a:cubicBezTo>
                      <a:pt x="745" y="314"/>
                      <a:pt x="767" y="311"/>
                      <a:pt x="782" y="296"/>
                    </a:cubicBezTo>
                    <a:close/>
                    <a:moveTo>
                      <a:pt x="508" y="201"/>
                    </a:moveTo>
                    <a:lnTo>
                      <a:pt x="508" y="201"/>
                    </a:lnTo>
                    <a:cubicBezTo>
                      <a:pt x="526" y="201"/>
                      <a:pt x="540" y="183"/>
                      <a:pt x="540" y="162"/>
                    </a:cubicBezTo>
                    <a:lnTo>
                      <a:pt x="540" y="39"/>
                    </a:lnTo>
                    <a:cubicBezTo>
                      <a:pt x="540" y="18"/>
                      <a:pt x="526" y="0"/>
                      <a:pt x="508" y="0"/>
                    </a:cubicBezTo>
                    <a:cubicBezTo>
                      <a:pt x="491" y="0"/>
                      <a:pt x="476" y="18"/>
                      <a:pt x="476" y="39"/>
                    </a:cubicBezTo>
                    <a:lnTo>
                      <a:pt x="476" y="162"/>
                    </a:lnTo>
                    <a:cubicBezTo>
                      <a:pt x="476" y="183"/>
                      <a:pt x="491" y="201"/>
                      <a:pt x="508" y="201"/>
                    </a:cubicBezTo>
                    <a:close/>
                    <a:moveTo>
                      <a:pt x="229" y="283"/>
                    </a:moveTo>
                    <a:lnTo>
                      <a:pt x="229" y="283"/>
                    </a:lnTo>
                    <a:cubicBezTo>
                      <a:pt x="244" y="299"/>
                      <a:pt x="267" y="301"/>
                      <a:pt x="279" y="288"/>
                    </a:cubicBezTo>
                    <a:cubicBezTo>
                      <a:pt x="292" y="276"/>
                      <a:pt x="289" y="254"/>
                      <a:pt x="274" y="238"/>
                    </a:cubicBezTo>
                    <a:lnTo>
                      <a:pt x="187" y="151"/>
                    </a:lnTo>
                    <a:cubicBezTo>
                      <a:pt x="172" y="136"/>
                      <a:pt x="149" y="134"/>
                      <a:pt x="137" y="146"/>
                    </a:cubicBezTo>
                    <a:cubicBezTo>
                      <a:pt x="125" y="159"/>
                      <a:pt x="127" y="181"/>
                      <a:pt x="142" y="196"/>
                    </a:cubicBezTo>
                    <a:lnTo>
                      <a:pt x="229" y="283"/>
                    </a:lnTo>
                    <a:close/>
                    <a:moveTo>
                      <a:pt x="240" y="756"/>
                    </a:moveTo>
                    <a:lnTo>
                      <a:pt x="240" y="756"/>
                    </a:lnTo>
                    <a:lnTo>
                      <a:pt x="153" y="843"/>
                    </a:lnTo>
                    <a:cubicBezTo>
                      <a:pt x="137" y="859"/>
                      <a:pt x="135" y="881"/>
                      <a:pt x="148" y="894"/>
                    </a:cubicBezTo>
                    <a:cubicBezTo>
                      <a:pt x="160" y="906"/>
                      <a:pt x="183" y="904"/>
                      <a:pt x="198" y="889"/>
                    </a:cubicBezTo>
                    <a:lnTo>
                      <a:pt x="285" y="802"/>
                    </a:lnTo>
                    <a:cubicBezTo>
                      <a:pt x="300" y="786"/>
                      <a:pt x="302" y="764"/>
                      <a:pt x="290" y="751"/>
                    </a:cubicBezTo>
                    <a:cubicBezTo>
                      <a:pt x="277" y="739"/>
                      <a:pt x="255" y="741"/>
                      <a:pt x="240" y="756"/>
                    </a:cubicBezTo>
                    <a:close/>
                    <a:moveTo>
                      <a:pt x="793" y="769"/>
                    </a:moveTo>
                    <a:lnTo>
                      <a:pt x="793" y="769"/>
                    </a:lnTo>
                    <a:cubicBezTo>
                      <a:pt x="778" y="754"/>
                      <a:pt x="755" y="752"/>
                      <a:pt x="743" y="764"/>
                    </a:cubicBezTo>
                    <a:cubicBezTo>
                      <a:pt x="731" y="777"/>
                      <a:pt x="733" y="799"/>
                      <a:pt x="748" y="814"/>
                    </a:cubicBezTo>
                    <a:lnTo>
                      <a:pt x="835" y="901"/>
                    </a:lnTo>
                    <a:cubicBezTo>
                      <a:pt x="850" y="916"/>
                      <a:pt x="873" y="919"/>
                      <a:pt x="885" y="906"/>
                    </a:cubicBezTo>
                    <a:cubicBezTo>
                      <a:pt x="897" y="894"/>
                      <a:pt x="895" y="871"/>
                      <a:pt x="880" y="856"/>
                    </a:cubicBezTo>
                    <a:lnTo>
                      <a:pt x="793" y="7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Rectangle 14">
                <a:extLst>
                  <a:ext uri="{FF2B5EF4-FFF2-40B4-BE49-F238E27FC236}">
                    <a16:creationId xmlns:a16="http://schemas.microsoft.com/office/drawing/2014/main" id="{36883B5C-70E9-492F-8F28-A9F49BAB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844590" cy="413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PART </a:t>
                </a: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3</a:t>
                </a:r>
                <a:endParaRPr lang="zh-CN" altLang="en-US" sz="2400" b="1" spc="-40" dirty="0">
                  <a:solidFill>
                    <a:srgbClr val="695D46"/>
                  </a:solidFill>
                  <a:latin typeface="Noto Sans CJK JP Regular"/>
                  <a:ea typeface="+mn-ea"/>
                  <a:sym typeface="+mn-lt"/>
                </a:endParaRPr>
              </a:p>
            </p:txBody>
          </p:sp>
          <p:sp>
            <p:nvSpPr>
              <p:cNvPr id="31" name="TextBox 59">
                <a:extLst>
                  <a:ext uri="{FF2B5EF4-FFF2-40B4-BE49-F238E27FC236}">
                    <a16:creationId xmlns:a16="http://schemas.microsoft.com/office/drawing/2014/main" id="{101476C0-F8EE-4794-94C0-F94CAD7BF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500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K-means clustering</a:t>
                </a: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算法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66634C7-4AA6-42E7-94DB-9023D5E5F908}"/>
                </a:ext>
              </a:extLst>
            </p:cNvPr>
            <p:cNvGrpSpPr/>
            <p:nvPr/>
          </p:nvGrpSpPr>
          <p:grpSpPr>
            <a:xfrm flipH="1">
              <a:off x="6443691" y="3884620"/>
              <a:ext cx="4161335" cy="80892"/>
              <a:chOff x="2272062" y="2604035"/>
              <a:chExt cx="4163503" cy="80934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8DEFE3-EAED-4D31-B733-1F450ADA3A18}"/>
                  </a:ext>
                </a:extLst>
              </p:cNvPr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5165096-4DB9-46D3-9AD7-1733DA44956D}"/>
                  </a:ext>
                </a:extLst>
              </p:cNvPr>
              <p:cNvSpPr/>
              <p:nvPr/>
            </p:nvSpPr>
            <p:spPr>
              <a:xfrm>
                <a:off x="5484535" y="2604035"/>
                <a:ext cx="951030" cy="809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2400" kern="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4F7765-99D7-442D-B8A5-4748D133F031}"/>
              </a:ext>
            </a:extLst>
          </p:cNvPr>
          <p:cNvGrpSpPr/>
          <p:nvPr/>
        </p:nvGrpSpPr>
        <p:grpSpPr>
          <a:xfrm>
            <a:off x="1935085" y="3557731"/>
            <a:ext cx="4762380" cy="527049"/>
            <a:chOff x="5842646" y="4333269"/>
            <a:chExt cx="4762380" cy="527049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88D4F6C-B29A-479C-8027-2418F9C2A113}"/>
                </a:ext>
              </a:extLst>
            </p:cNvPr>
            <p:cNvGrpSpPr/>
            <p:nvPr/>
          </p:nvGrpSpPr>
          <p:grpSpPr>
            <a:xfrm>
              <a:off x="5842646" y="4333269"/>
              <a:ext cx="4538579" cy="505972"/>
              <a:chOff x="4881528" y="4535226"/>
              <a:chExt cx="4538579" cy="505972"/>
            </a:xfrm>
          </p:grpSpPr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96EF13B3-1591-4020-8EA0-5CD58055A3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1528" y="4583057"/>
                <a:ext cx="315993" cy="273479"/>
              </a:xfrm>
              <a:custGeom>
                <a:avLst/>
                <a:gdLst>
                  <a:gd name="T0" fmla="*/ 2147483646 w 948"/>
                  <a:gd name="T1" fmla="*/ 2147483646 h 810"/>
                  <a:gd name="T2" fmla="*/ 2147483646 w 948"/>
                  <a:gd name="T3" fmla="*/ 2147483646 h 810"/>
                  <a:gd name="T4" fmla="*/ 2147483646 w 948"/>
                  <a:gd name="T5" fmla="*/ 2147483646 h 810"/>
                  <a:gd name="T6" fmla="*/ 2147483646 w 948"/>
                  <a:gd name="T7" fmla="*/ 2147483646 h 810"/>
                  <a:gd name="T8" fmla="*/ 2147483646 w 948"/>
                  <a:gd name="T9" fmla="*/ 2147483646 h 810"/>
                  <a:gd name="T10" fmla="*/ 2147483646 w 948"/>
                  <a:gd name="T11" fmla="*/ 2147483646 h 810"/>
                  <a:gd name="T12" fmla="*/ 2147483646 w 948"/>
                  <a:gd name="T13" fmla="*/ 2147483646 h 810"/>
                  <a:gd name="T14" fmla="*/ 2147483646 w 948"/>
                  <a:gd name="T15" fmla="*/ 2147483646 h 810"/>
                  <a:gd name="T16" fmla="*/ 2147483646 w 948"/>
                  <a:gd name="T17" fmla="*/ 2147483646 h 810"/>
                  <a:gd name="T18" fmla="*/ 2147483646 w 948"/>
                  <a:gd name="T19" fmla="*/ 2147483646 h 810"/>
                  <a:gd name="T20" fmla="*/ 2147483646 w 948"/>
                  <a:gd name="T21" fmla="*/ 2147483646 h 810"/>
                  <a:gd name="T22" fmla="*/ 2147483646 w 948"/>
                  <a:gd name="T23" fmla="*/ 2147483646 h 810"/>
                  <a:gd name="T24" fmla="*/ 2147483646 w 948"/>
                  <a:gd name="T25" fmla="*/ 2147483646 h 810"/>
                  <a:gd name="T26" fmla="*/ 2147483646 w 948"/>
                  <a:gd name="T27" fmla="*/ 2147483646 h 810"/>
                  <a:gd name="T28" fmla="*/ 2147483646 w 948"/>
                  <a:gd name="T29" fmla="*/ 2147483646 h 810"/>
                  <a:gd name="T30" fmla="*/ 2147483646 w 948"/>
                  <a:gd name="T31" fmla="*/ 2147483646 h 810"/>
                  <a:gd name="T32" fmla="*/ 2147483646 w 948"/>
                  <a:gd name="T33" fmla="*/ 2147483646 h 810"/>
                  <a:gd name="T34" fmla="*/ 2147483646 w 948"/>
                  <a:gd name="T35" fmla="*/ 2147483646 h 810"/>
                  <a:gd name="T36" fmla="*/ 2147483646 w 948"/>
                  <a:gd name="T37" fmla="*/ 2147483646 h 810"/>
                  <a:gd name="T38" fmla="*/ 2147483646 w 948"/>
                  <a:gd name="T39" fmla="*/ 2147483646 h 810"/>
                  <a:gd name="T40" fmla="*/ 2147483646 w 948"/>
                  <a:gd name="T41" fmla="*/ 2147483646 h 810"/>
                  <a:gd name="T42" fmla="*/ 2147483646 w 948"/>
                  <a:gd name="T43" fmla="*/ 2147483646 h 810"/>
                  <a:gd name="T44" fmla="*/ 2147483646 w 948"/>
                  <a:gd name="T45" fmla="*/ 2147483646 h 810"/>
                  <a:gd name="T46" fmla="*/ 2147483646 w 948"/>
                  <a:gd name="T47" fmla="*/ 2147483646 h 810"/>
                  <a:gd name="T48" fmla="*/ 2147483646 w 948"/>
                  <a:gd name="T49" fmla="*/ 2147483646 h 810"/>
                  <a:gd name="T50" fmla="*/ 2147483646 w 948"/>
                  <a:gd name="T51" fmla="*/ 2147483646 h 810"/>
                  <a:gd name="T52" fmla="*/ 2147483646 w 948"/>
                  <a:gd name="T53" fmla="*/ 2147483646 h 810"/>
                  <a:gd name="T54" fmla="*/ 2147483646 w 948"/>
                  <a:gd name="T55" fmla="*/ 2147483646 h 810"/>
                  <a:gd name="T56" fmla="*/ 2147483646 w 948"/>
                  <a:gd name="T57" fmla="*/ 2147483646 h 810"/>
                  <a:gd name="T58" fmla="*/ 2147483646 w 948"/>
                  <a:gd name="T59" fmla="*/ 2147483646 h 810"/>
                  <a:gd name="T60" fmla="*/ 2147483646 w 948"/>
                  <a:gd name="T61" fmla="*/ 2147483646 h 810"/>
                  <a:gd name="T62" fmla="*/ 2147483646 w 948"/>
                  <a:gd name="T63" fmla="*/ 2147483646 h 810"/>
                  <a:gd name="T64" fmla="*/ 2147483646 w 948"/>
                  <a:gd name="T65" fmla="*/ 2147483646 h 810"/>
                  <a:gd name="T66" fmla="*/ 2147483646 w 948"/>
                  <a:gd name="T67" fmla="*/ 2147483646 h 810"/>
                  <a:gd name="T68" fmla="*/ 2147483646 w 948"/>
                  <a:gd name="T69" fmla="*/ 2147483646 h 810"/>
                  <a:gd name="T70" fmla="*/ 2147483646 w 948"/>
                  <a:gd name="T71" fmla="*/ 2147483646 h 810"/>
                  <a:gd name="T72" fmla="*/ 2147483646 w 948"/>
                  <a:gd name="T73" fmla="*/ 2147483646 h 810"/>
                  <a:gd name="T74" fmla="*/ 2147483646 w 948"/>
                  <a:gd name="T75" fmla="*/ 2147483646 h 810"/>
                  <a:gd name="T76" fmla="*/ 2147483646 w 948"/>
                  <a:gd name="T77" fmla="*/ 2147483646 h 810"/>
                  <a:gd name="T78" fmla="*/ 2147483646 w 948"/>
                  <a:gd name="T79" fmla="*/ 2147483646 h 810"/>
                  <a:gd name="T80" fmla="*/ 2147483646 w 948"/>
                  <a:gd name="T81" fmla="*/ 2147483646 h 810"/>
                  <a:gd name="T82" fmla="*/ 2147483646 w 948"/>
                  <a:gd name="T83" fmla="*/ 2147483646 h 810"/>
                  <a:gd name="T84" fmla="*/ 2147483646 w 948"/>
                  <a:gd name="T85" fmla="*/ 2147483646 h 810"/>
                  <a:gd name="T86" fmla="*/ 2147483646 w 948"/>
                  <a:gd name="T87" fmla="*/ 2147483646 h 810"/>
                  <a:gd name="T88" fmla="*/ 2147483646 w 948"/>
                  <a:gd name="T89" fmla="*/ 2147483646 h 810"/>
                  <a:gd name="T90" fmla="*/ 2147483646 w 948"/>
                  <a:gd name="T91" fmla="*/ 2147483646 h 810"/>
                  <a:gd name="T92" fmla="*/ 2147483646 w 948"/>
                  <a:gd name="T93" fmla="*/ 2147483646 h 810"/>
                  <a:gd name="T94" fmla="*/ 2147483646 w 948"/>
                  <a:gd name="T95" fmla="*/ 2147483646 h 810"/>
                  <a:gd name="T96" fmla="*/ 2147483646 w 948"/>
                  <a:gd name="T97" fmla="*/ 2147483646 h 810"/>
                  <a:gd name="T98" fmla="*/ 2147483646 w 948"/>
                  <a:gd name="T99" fmla="*/ 2147483646 h 810"/>
                  <a:gd name="T100" fmla="*/ 2147483646 w 948"/>
                  <a:gd name="T101" fmla="*/ 2147483646 h 810"/>
                  <a:gd name="T102" fmla="*/ 2147483646 w 948"/>
                  <a:gd name="T103" fmla="*/ 2147483646 h 810"/>
                  <a:gd name="T104" fmla="*/ 2147483646 w 948"/>
                  <a:gd name="T105" fmla="*/ 2147483646 h 810"/>
                  <a:gd name="T106" fmla="*/ 2147483646 w 948"/>
                  <a:gd name="T107" fmla="*/ 2147483646 h 810"/>
                  <a:gd name="T108" fmla="*/ 2147483646 w 948"/>
                  <a:gd name="T109" fmla="*/ 2147483646 h 810"/>
                  <a:gd name="T110" fmla="*/ 2147483646 w 948"/>
                  <a:gd name="T111" fmla="*/ 2147483646 h 810"/>
                  <a:gd name="T112" fmla="*/ 2147483646 w 948"/>
                  <a:gd name="T113" fmla="*/ 2147483646 h 810"/>
                  <a:gd name="T114" fmla="*/ 2147483646 w 948"/>
                  <a:gd name="T115" fmla="*/ 2147483646 h 810"/>
                  <a:gd name="T116" fmla="*/ 2147483646 w 948"/>
                  <a:gd name="T117" fmla="*/ 2147483646 h 810"/>
                  <a:gd name="T118" fmla="*/ 2147483646 w 948"/>
                  <a:gd name="T119" fmla="*/ 2147483646 h 81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48" h="810">
                    <a:moveTo>
                      <a:pt x="588" y="151"/>
                    </a:moveTo>
                    <a:cubicBezTo>
                      <a:pt x="588" y="151"/>
                      <a:pt x="588" y="152"/>
                      <a:pt x="588" y="152"/>
                    </a:cubicBezTo>
                    <a:cubicBezTo>
                      <a:pt x="588" y="153"/>
                      <a:pt x="589" y="154"/>
                      <a:pt x="589" y="155"/>
                    </a:cubicBezTo>
                    <a:cubicBezTo>
                      <a:pt x="589" y="156"/>
                      <a:pt x="589" y="156"/>
                      <a:pt x="589" y="157"/>
                    </a:cubicBezTo>
                    <a:cubicBezTo>
                      <a:pt x="589" y="158"/>
                      <a:pt x="589" y="159"/>
                      <a:pt x="589" y="161"/>
                    </a:cubicBezTo>
                    <a:cubicBezTo>
                      <a:pt x="589" y="161"/>
                      <a:pt x="589" y="161"/>
                      <a:pt x="589" y="161"/>
                    </a:cubicBezTo>
                    <a:cubicBezTo>
                      <a:pt x="589" y="162"/>
                      <a:pt x="589" y="164"/>
                      <a:pt x="589" y="165"/>
                    </a:cubicBezTo>
                    <a:cubicBezTo>
                      <a:pt x="589" y="165"/>
                      <a:pt x="589" y="166"/>
                      <a:pt x="589" y="166"/>
                    </a:cubicBezTo>
                    <a:cubicBezTo>
                      <a:pt x="589" y="167"/>
                      <a:pt x="589" y="168"/>
                      <a:pt x="589" y="169"/>
                    </a:cubicBezTo>
                    <a:cubicBezTo>
                      <a:pt x="589" y="170"/>
                      <a:pt x="589" y="170"/>
                      <a:pt x="589" y="171"/>
                    </a:cubicBezTo>
                    <a:cubicBezTo>
                      <a:pt x="588" y="178"/>
                      <a:pt x="586" y="185"/>
                      <a:pt x="584" y="191"/>
                    </a:cubicBezTo>
                    <a:cubicBezTo>
                      <a:pt x="584" y="192"/>
                      <a:pt x="583" y="193"/>
                      <a:pt x="583" y="194"/>
                    </a:cubicBezTo>
                    <a:cubicBezTo>
                      <a:pt x="583" y="195"/>
                      <a:pt x="583" y="195"/>
                      <a:pt x="583" y="195"/>
                    </a:cubicBezTo>
                    <a:cubicBezTo>
                      <a:pt x="583" y="196"/>
                      <a:pt x="582" y="197"/>
                      <a:pt x="582" y="198"/>
                    </a:cubicBezTo>
                    <a:cubicBezTo>
                      <a:pt x="582" y="198"/>
                      <a:pt x="582" y="198"/>
                      <a:pt x="582" y="198"/>
                    </a:cubicBezTo>
                    <a:cubicBezTo>
                      <a:pt x="580" y="201"/>
                      <a:pt x="579" y="204"/>
                      <a:pt x="577" y="207"/>
                    </a:cubicBezTo>
                    <a:cubicBezTo>
                      <a:pt x="577" y="207"/>
                      <a:pt x="577" y="207"/>
                      <a:pt x="577" y="208"/>
                    </a:cubicBezTo>
                    <a:cubicBezTo>
                      <a:pt x="577" y="208"/>
                      <a:pt x="576" y="209"/>
                      <a:pt x="575" y="210"/>
                    </a:cubicBezTo>
                    <a:cubicBezTo>
                      <a:pt x="575" y="210"/>
                      <a:pt x="575" y="211"/>
                      <a:pt x="575" y="211"/>
                    </a:cubicBezTo>
                    <a:cubicBezTo>
                      <a:pt x="573" y="215"/>
                      <a:pt x="570" y="218"/>
                      <a:pt x="567" y="222"/>
                    </a:cubicBezTo>
                    <a:cubicBezTo>
                      <a:pt x="567" y="222"/>
                      <a:pt x="567" y="222"/>
                      <a:pt x="567" y="222"/>
                    </a:cubicBezTo>
                    <a:cubicBezTo>
                      <a:pt x="566" y="223"/>
                      <a:pt x="566" y="224"/>
                      <a:pt x="565" y="224"/>
                    </a:cubicBezTo>
                    <a:cubicBezTo>
                      <a:pt x="565" y="224"/>
                      <a:pt x="565" y="225"/>
                      <a:pt x="565" y="225"/>
                    </a:cubicBezTo>
                    <a:cubicBezTo>
                      <a:pt x="562" y="227"/>
                      <a:pt x="560" y="230"/>
                      <a:pt x="558" y="232"/>
                    </a:cubicBezTo>
                    <a:cubicBezTo>
                      <a:pt x="558" y="232"/>
                      <a:pt x="557" y="232"/>
                      <a:pt x="557" y="232"/>
                    </a:cubicBezTo>
                    <a:cubicBezTo>
                      <a:pt x="557" y="233"/>
                      <a:pt x="556" y="233"/>
                      <a:pt x="555" y="234"/>
                    </a:cubicBezTo>
                    <a:cubicBezTo>
                      <a:pt x="555" y="234"/>
                      <a:pt x="555" y="234"/>
                      <a:pt x="554" y="234"/>
                    </a:cubicBezTo>
                    <a:cubicBezTo>
                      <a:pt x="554" y="235"/>
                      <a:pt x="553" y="236"/>
                      <a:pt x="552" y="236"/>
                    </a:cubicBezTo>
                    <a:cubicBezTo>
                      <a:pt x="547" y="240"/>
                      <a:pt x="543" y="243"/>
                      <a:pt x="537" y="246"/>
                    </a:cubicBezTo>
                    <a:cubicBezTo>
                      <a:pt x="536" y="246"/>
                      <a:pt x="535" y="247"/>
                      <a:pt x="534" y="247"/>
                    </a:cubicBezTo>
                    <a:cubicBezTo>
                      <a:pt x="533" y="247"/>
                      <a:pt x="533" y="248"/>
                      <a:pt x="532" y="248"/>
                    </a:cubicBezTo>
                    <a:cubicBezTo>
                      <a:pt x="532" y="248"/>
                      <a:pt x="531" y="249"/>
                      <a:pt x="530" y="249"/>
                    </a:cubicBezTo>
                    <a:cubicBezTo>
                      <a:pt x="529" y="249"/>
                      <a:pt x="529" y="249"/>
                      <a:pt x="528" y="249"/>
                    </a:cubicBezTo>
                    <a:cubicBezTo>
                      <a:pt x="527" y="250"/>
                      <a:pt x="526" y="250"/>
                      <a:pt x="525" y="251"/>
                    </a:cubicBezTo>
                    <a:cubicBezTo>
                      <a:pt x="525" y="251"/>
                      <a:pt x="525" y="251"/>
                      <a:pt x="525" y="251"/>
                    </a:cubicBezTo>
                    <a:cubicBezTo>
                      <a:pt x="523" y="251"/>
                      <a:pt x="522" y="252"/>
                      <a:pt x="520" y="252"/>
                    </a:cubicBezTo>
                    <a:cubicBezTo>
                      <a:pt x="520" y="252"/>
                      <a:pt x="520" y="252"/>
                      <a:pt x="519" y="252"/>
                    </a:cubicBezTo>
                    <a:cubicBezTo>
                      <a:pt x="518" y="253"/>
                      <a:pt x="517" y="253"/>
                      <a:pt x="516" y="253"/>
                    </a:cubicBezTo>
                    <a:cubicBezTo>
                      <a:pt x="516" y="253"/>
                      <a:pt x="515" y="253"/>
                      <a:pt x="515" y="253"/>
                    </a:cubicBezTo>
                    <a:cubicBezTo>
                      <a:pt x="514" y="254"/>
                      <a:pt x="512" y="254"/>
                      <a:pt x="511" y="254"/>
                    </a:cubicBezTo>
                    <a:cubicBezTo>
                      <a:pt x="509" y="254"/>
                      <a:pt x="508" y="255"/>
                      <a:pt x="506" y="255"/>
                    </a:cubicBezTo>
                    <a:cubicBezTo>
                      <a:pt x="506" y="255"/>
                      <a:pt x="506" y="255"/>
                      <a:pt x="505" y="255"/>
                    </a:cubicBezTo>
                    <a:cubicBezTo>
                      <a:pt x="504" y="255"/>
                      <a:pt x="503" y="255"/>
                      <a:pt x="502" y="255"/>
                    </a:cubicBezTo>
                    <a:cubicBezTo>
                      <a:pt x="502" y="255"/>
                      <a:pt x="501" y="255"/>
                      <a:pt x="501" y="255"/>
                    </a:cubicBezTo>
                    <a:cubicBezTo>
                      <a:pt x="499" y="255"/>
                      <a:pt x="498" y="255"/>
                      <a:pt x="496" y="255"/>
                    </a:cubicBezTo>
                    <a:cubicBezTo>
                      <a:pt x="496" y="255"/>
                      <a:pt x="496" y="255"/>
                      <a:pt x="496" y="255"/>
                    </a:cubicBezTo>
                    <a:cubicBezTo>
                      <a:pt x="495" y="255"/>
                      <a:pt x="494" y="255"/>
                      <a:pt x="492" y="255"/>
                    </a:cubicBezTo>
                    <a:cubicBezTo>
                      <a:pt x="492" y="255"/>
                      <a:pt x="491" y="255"/>
                      <a:pt x="491" y="255"/>
                    </a:cubicBezTo>
                    <a:cubicBezTo>
                      <a:pt x="490" y="255"/>
                      <a:pt x="489" y="255"/>
                      <a:pt x="488" y="255"/>
                    </a:cubicBezTo>
                    <a:cubicBezTo>
                      <a:pt x="488" y="255"/>
                      <a:pt x="487" y="255"/>
                      <a:pt x="487" y="255"/>
                    </a:cubicBezTo>
                    <a:cubicBezTo>
                      <a:pt x="485" y="255"/>
                      <a:pt x="484" y="255"/>
                      <a:pt x="483" y="255"/>
                    </a:cubicBezTo>
                    <a:cubicBezTo>
                      <a:pt x="477" y="254"/>
                      <a:pt x="471" y="253"/>
                      <a:pt x="466" y="251"/>
                    </a:cubicBezTo>
                    <a:cubicBezTo>
                      <a:pt x="465" y="250"/>
                      <a:pt x="464" y="250"/>
                      <a:pt x="463" y="250"/>
                    </a:cubicBezTo>
                    <a:cubicBezTo>
                      <a:pt x="463" y="250"/>
                      <a:pt x="462" y="250"/>
                      <a:pt x="462" y="249"/>
                    </a:cubicBezTo>
                    <a:cubicBezTo>
                      <a:pt x="461" y="249"/>
                      <a:pt x="460" y="249"/>
                      <a:pt x="459" y="248"/>
                    </a:cubicBezTo>
                    <a:cubicBezTo>
                      <a:pt x="459" y="248"/>
                      <a:pt x="459" y="248"/>
                      <a:pt x="459" y="248"/>
                    </a:cubicBezTo>
                    <a:cubicBezTo>
                      <a:pt x="456" y="247"/>
                      <a:pt x="453" y="245"/>
                      <a:pt x="450" y="244"/>
                    </a:cubicBezTo>
                    <a:cubicBezTo>
                      <a:pt x="450" y="244"/>
                      <a:pt x="450" y="244"/>
                      <a:pt x="450" y="244"/>
                    </a:cubicBezTo>
                    <a:cubicBezTo>
                      <a:pt x="449" y="243"/>
                      <a:pt x="448" y="243"/>
                      <a:pt x="447" y="242"/>
                    </a:cubicBezTo>
                    <a:cubicBezTo>
                      <a:pt x="447" y="242"/>
                      <a:pt x="447" y="242"/>
                      <a:pt x="446" y="242"/>
                    </a:cubicBezTo>
                    <a:cubicBezTo>
                      <a:pt x="443" y="239"/>
                      <a:pt x="439" y="237"/>
                      <a:pt x="436" y="234"/>
                    </a:cubicBezTo>
                    <a:cubicBezTo>
                      <a:pt x="435" y="234"/>
                      <a:pt x="435" y="234"/>
                      <a:pt x="435" y="234"/>
                    </a:cubicBezTo>
                    <a:cubicBezTo>
                      <a:pt x="434" y="233"/>
                      <a:pt x="434" y="232"/>
                      <a:pt x="433" y="232"/>
                    </a:cubicBezTo>
                    <a:cubicBezTo>
                      <a:pt x="433" y="231"/>
                      <a:pt x="433" y="231"/>
                      <a:pt x="432" y="231"/>
                    </a:cubicBezTo>
                    <a:cubicBezTo>
                      <a:pt x="430" y="229"/>
                      <a:pt x="428" y="227"/>
                      <a:pt x="425" y="224"/>
                    </a:cubicBezTo>
                    <a:cubicBezTo>
                      <a:pt x="425" y="224"/>
                      <a:pt x="425" y="224"/>
                      <a:pt x="425" y="224"/>
                    </a:cubicBezTo>
                    <a:cubicBezTo>
                      <a:pt x="425" y="223"/>
                      <a:pt x="424" y="222"/>
                      <a:pt x="423" y="222"/>
                    </a:cubicBezTo>
                    <a:cubicBezTo>
                      <a:pt x="423" y="221"/>
                      <a:pt x="423" y="221"/>
                      <a:pt x="423" y="221"/>
                    </a:cubicBezTo>
                    <a:cubicBezTo>
                      <a:pt x="422" y="220"/>
                      <a:pt x="421" y="219"/>
                      <a:pt x="421" y="218"/>
                    </a:cubicBezTo>
                    <a:cubicBezTo>
                      <a:pt x="417" y="213"/>
                      <a:pt x="413" y="207"/>
                      <a:pt x="410" y="200"/>
                    </a:cubicBezTo>
                    <a:cubicBezTo>
                      <a:pt x="410" y="200"/>
                      <a:pt x="410" y="199"/>
                      <a:pt x="409" y="199"/>
                    </a:cubicBezTo>
                    <a:cubicBezTo>
                      <a:pt x="409" y="198"/>
                      <a:pt x="409" y="197"/>
                      <a:pt x="408" y="196"/>
                    </a:cubicBezTo>
                    <a:cubicBezTo>
                      <a:pt x="408" y="196"/>
                      <a:pt x="408" y="195"/>
                      <a:pt x="408" y="195"/>
                    </a:cubicBezTo>
                    <a:cubicBezTo>
                      <a:pt x="407" y="194"/>
                      <a:pt x="407" y="193"/>
                      <a:pt x="407" y="191"/>
                    </a:cubicBezTo>
                    <a:cubicBezTo>
                      <a:pt x="406" y="191"/>
                      <a:pt x="406" y="191"/>
                      <a:pt x="406" y="191"/>
                    </a:cubicBezTo>
                    <a:cubicBezTo>
                      <a:pt x="406" y="190"/>
                      <a:pt x="406" y="188"/>
                      <a:pt x="405" y="187"/>
                    </a:cubicBezTo>
                    <a:cubicBezTo>
                      <a:pt x="405" y="187"/>
                      <a:pt x="405" y="186"/>
                      <a:pt x="405" y="186"/>
                    </a:cubicBezTo>
                    <a:cubicBezTo>
                      <a:pt x="405" y="185"/>
                      <a:pt x="404" y="184"/>
                      <a:pt x="404" y="183"/>
                    </a:cubicBezTo>
                    <a:cubicBezTo>
                      <a:pt x="404" y="182"/>
                      <a:pt x="404" y="182"/>
                      <a:pt x="404" y="181"/>
                    </a:cubicBezTo>
                    <a:cubicBezTo>
                      <a:pt x="404" y="180"/>
                      <a:pt x="403" y="179"/>
                      <a:pt x="403" y="177"/>
                    </a:cubicBezTo>
                    <a:cubicBezTo>
                      <a:pt x="403" y="176"/>
                      <a:pt x="403" y="174"/>
                      <a:pt x="402" y="173"/>
                    </a:cubicBezTo>
                    <a:cubicBezTo>
                      <a:pt x="402" y="173"/>
                      <a:pt x="402" y="172"/>
                      <a:pt x="402" y="172"/>
                    </a:cubicBezTo>
                    <a:cubicBezTo>
                      <a:pt x="402" y="171"/>
                      <a:pt x="402" y="170"/>
                      <a:pt x="402" y="169"/>
                    </a:cubicBezTo>
                    <a:cubicBezTo>
                      <a:pt x="402" y="168"/>
                      <a:pt x="402" y="168"/>
                      <a:pt x="402" y="167"/>
                    </a:cubicBezTo>
                    <a:cubicBezTo>
                      <a:pt x="402" y="166"/>
                      <a:pt x="402" y="164"/>
                      <a:pt x="402" y="163"/>
                    </a:cubicBezTo>
                    <a:cubicBezTo>
                      <a:pt x="402" y="163"/>
                      <a:pt x="402" y="163"/>
                      <a:pt x="402" y="163"/>
                    </a:cubicBezTo>
                    <a:cubicBezTo>
                      <a:pt x="402" y="161"/>
                      <a:pt x="402" y="160"/>
                      <a:pt x="402" y="159"/>
                    </a:cubicBezTo>
                    <a:cubicBezTo>
                      <a:pt x="402" y="158"/>
                      <a:pt x="402" y="158"/>
                      <a:pt x="402" y="157"/>
                    </a:cubicBezTo>
                    <a:cubicBezTo>
                      <a:pt x="402" y="156"/>
                      <a:pt x="402" y="156"/>
                      <a:pt x="402" y="155"/>
                    </a:cubicBezTo>
                    <a:cubicBezTo>
                      <a:pt x="402" y="154"/>
                      <a:pt x="402" y="154"/>
                      <a:pt x="402" y="153"/>
                    </a:cubicBezTo>
                    <a:cubicBezTo>
                      <a:pt x="402" y="152"/>
                      <a:pt x="402" y="151"/>
                      <a:pt x="403" y="149"/>
                    </a:cubicBezTo>
                    <a:cubicBezTo>
                      <a:pt x="403" y="149"/>
                      <a:pt x="403" y="149"/>
                      <a:pt x="403" y="149"/>
                    </a:cubicBezTo>
                    <a:cubicBezTo>
                      <a:pt x="403" y="143"/>
                      <a:pt x="405" y="138"/>
                      <a:pt x="406" y="132"/>
                    </a:cubicBezTo>
                    <a:cubicBezTo>
                      <a:pt x="407" y="131"/>
                      <a:pt x="407" y="130"/>
                      <a:pt x="408" y="129"/>
                    </a:cubicBezTo>
                    <a:cubicBezTo>
                      <a:pt x="408" y="129"/>
                      <a:pt x="408" y="129"/>
                      <a:pt x="408" y="129"/>
                    </a:cubicBezTo>
                    <a:cubicBezTo>
                      <a:pt x="408" y="128"/>
                      <a:pt x="409" y="127"/>
                      <a:pt x="409" y="126"/>
                    </a:cubicBezTo>
                    <a:cubicBezTo>
                      <a:pt x="409" y="126"/>
                      <a:pt x="409" y="126"/>
                      <a:pt x="409" y="126"/>
                    </a:cubicBezTo>
                    <a:cubicBezTo>
                      <a:pt x="410" y="123"/>
                      <a:pt x="412" y="120"/>
                      <a:pt x="413" y="117"/>
                    </a:cubicBezTo>
                    <a:cubicBezTo>
                      <a:pt x="413" y="117"/>
                      <a:pt x="414" y="116"/>
                      <a:pt x="414" y="116"/>
                    </a:cubicBezTo>
                    <a:cubicBezTo>
                      <a:pt x="414" y="115"/>
                      <a:pt x="415" y="114"/>
                      <a:pt x="415" y="114"/>
                    </a:cubicBezTo>
                    <a:cubicBezTo>
                      <a:pt x="415" y="113"/>
                      <a:pt x="415" y="113"/>
                      <a:pt x="416" y="113"/>
                    </a:cubicBezTo>
                    <a:cubicBezTo>
                      <a:pt x="418" y="109"/>
                      <a:pt x="420" y="106"/>
                      <a:pt x="423" y="102"/>
                    </a:cubicBezTo>
                    <a:cubicBezTo>
                      <a:pt x="423" y="102"/>
                      <a:pt x="423" y="102"/>
                      <a:pt x="424" y="102"/>
                    </a:cubicBezTo>
                    <a:cubicBezTo>
                      <a:pt x="424" y="101"/>
                      <a:pt x="425" y="100"/>
                      <a:pt x="426" y="99"/>
                    </a:cubicBezTo>
                    <a:cubicBezTo>
                      <a:pt x="426" y="99"/>
                      <a:pt x="426" y="99"/>
                      <a:pt x="426" y="99"/>
                    </a:cubicBezTo>
                    <a:cubicBezTo>
                      <a:pt x="428" y="97"/>
                      <a:pt x="431" y="94"/>
                      <a:pt x="433" y="92"/>
                    </a:cubicBezTo>
                    <a:cubicBezTo>
                      <a:pt x="433" y="92"/>
                      <a:pt x="433" y="92"/>
                      <a:pt x="433" y="92"/>
                    </a:cubicBezTo>
                    <a:cubicBezTo>
                      <a:pt x="434" y="91"/>
                      <a:pt x="435" y="90"/>
                      <a:pt x="436" y="90"/>
                    </a:cubicBezTo>
                    <a:cubicBezTo>
                      <a:pt x="436" y="90"/>
                      <a:pt x="436" y="89"/>
                      <a:pt x="436" y="89"/>
                    </a:cubicBezTo>
                    <a:cubicBezTo>
                      <a:pt x="437" y="89"/>
                      <a:pt x="438" y="88"/>
                      <a:pt x="439" y="87"/>
                    </a:cubicBezTo>
                    <a:cubicBezTo>
                      <a:pt x="443" y="84"/>
                      <a:pt x="448" y="81"/>
                      <a:pt x="453" y="78"/>
                    </a:cubicBezTo>
                    <a:cubicBezTo>
                      <a:pt x="454" y="78"/>
                      <a:pt x="456" y="77"/>
                      <a:pt x="457" y="77"/>
                    </a:cubicBezTo>
                    <a:cubicBezTo>
                      <a:pt x="457" y="76"/>
                      <a:pt x="458" y="76"/>
                      <a:pt x="458" y="76"/>
                    </a:cubicBezTo>
                    <a:cubicBezTo>
                      <a:pt x="459" y="76"/>
                      <a:pt x="460" y="75"/>
                      <a:pt x="461" y="75"/>
                    </a:cubicBezTo>
                    <a:cubicBezTo>
                      <a:pt x="461" y="75"/>
                      <a:pt x="462" y="74"/>
                      <a:pt x="462" y="74"/>
                    </a:cubicBezTo>
                    <a:cubicBezTo>
                      <a:pt x="463" y="74"/>
                      <a:pt x="465" y="73"/>
                      <a:pt x="466" y="73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7" y="72"/>
                      <a:pt x="469" y="72"/>
                      <a:pt x="470" y="72"/>
                    </a:cubicBezTo>
                    <a:cubicBezTo>
                      <a:pt x="471" y="72"/>
                      <a:pt x="471" y="71"/>
                      <a:pt x="471" y="71"/>
                    </a:cubicBezTo>
                    <a:cubicBezTo>
                      <a:pt x="472" y="71"/>
                      <a:pt x="473" y="71"/>
                      <a:pt x="474" y="71"/>
                    </a:cubicBezTo>
                    <a:cubicBezTo>
                      <a:pt x="475" y="71"/>
                      <a:pt x="475" y="70"/>
                      <a:pt x="476" y="70"/>
                    </a:cubicBezTo>
                    <a:cubicBezTo>
                      <a:pt x="477" y="70"/>
                      <a:pt x="479" y="70"/>
                      <a:pt x="480" y="70"/>
                    </a:cubicBezTo>
                    <a:cubicBezTo>
                      <a:pt x="481" y="69"/>
                      <a:pt x="483" y="69"/>
                      <a:pt x="484" y="69"/>
                    </a:cubicBezTo>
                    <a:cubicBezTo>
                      <a:pt x="485" y="69"/>
                      <a:pt x="485" y="69"/>
                      <a:pt x="486" y="69"/>
                    </a:cubicBezTo>
                    <a:cubicBezTo>
                      <a:pt x="487" y="69"/>
                      <a:pt x="488" y="69"/>
                      <a:pt x="489" y="69"/>
                    </a:cubicBezTo>
                    <a:cubicBezTo>
                      <a:pt x="489" y="68"/>
                      <a:pt x="490" y="68"/>
                      <a:pt x="490" y="68"/>
                    </a:cubicBezTo>
                    <a:cubicBezTo>
                      <a:pt x="491" y="68"/>
                      <a:pt x="493" y="68"/>
                      <a:pt x="494" y="68"/>
                    </a:cubicBezTo>
                    <a:cubicBezTo>
                      <a:pt x="494" y="68"/>
                      <a:pt x="494" y="68"/>
                      <a:pt x="495" y="68"/>
                    </a:cubicBezTo>
                    <a:cubicBezTo>
                      <a:pt x="496" y="68"/>
                      <a:pt x="497" y="68"/>
                      <a:pt x="498" y="68"/>
                    </a:cubicBezTo>
                    <a:cubicBezTo>
                      <a:pt x="499" y="68"/>
                      <a:pt x="499" y="68"/>
                      <a:pt x="500" y="68"/>
                    </a:cubicBezTo>
                    <a:cubicBezTo>
                      <a:pt x="501" y="68"/>
                      <a:pt x="502" y="68"/>
                      <a:pt x="503" y="69"/>
                    </a:cubicBezTo>
                    <a:cubicBezTo>
                      <a:pt x="503" y="69"/>
                      <a:pt x="504" y="69"/>
                      <a:pt x="504" y="69"/>
                    </a:cubicBezTo>
                    <a:cubicBezTo>
                      <a:pt x="505" y="69"/>
                      <a:pt x="507" y="69"/>
                      <a:pt x="508" y="69"/>
                    </a:cubicBezTo>
                    <a:cubicBezTo>
                      <a:pt x="514" y="70"/>
                      <a:pt x="519" y="71"/>
                      <a:pt x="525" y="73"/>
                    </a:cubicBezTo>
                    <a:cubicBezTo>
                      <a:pt x="526" y="73"/>
                      <a:pt x="527" y="74"/>
                      <a:pt x="528" y="74"/>
                    </a:cubicBezTo>
                    <a:cubicBezTo>
                      <a:pt x="528" y="74"/>
                      <a:pt x="528" y="74"/>
                      <a:pt x="528" y="74"/>
                    </a:cubicBezTo>
                    <a:cubicBezTo>
                      <a:pt x="529" y="75"/>
                      <a:pt x="530" y="75"/>
                      <a:pt x="531" y="75"/>
                    </a:cubicBezTo>
                    <a:cubicBezTo>
                      <a:pt x="531" y="75"/>
                      <a:pt x="532" y="76"/>
                      <a:pt x="532" y="76"/>
                    </a:cubicBezTo>
                    <a:cubicBezTo>
                      <a:pt x="535" y="77"/>
                      <a:pt x="538" y="78"/>
                      <a:pt x="541" y="80"/>
                    </a:cubicBezTo>
                    <a:cubicBezTo>
                      <a:pt x="541" y="80"/>
                      <a:pt x="541" y="80"/>
                      <a:pt x="541" y="80"/>
                    </a:cubicBezTo>
                    <a:cubicBezTo>
                      <a:pt x="542" y="81"/>
                      <a:pt x="543" y="81"/>
                      <a:pt x="544" y="82"/>
                    </a:cubicBezTo>
                    <a:cubicBezTo>
                      <a:pt x="544" y="82"/>
                      <a:pt x="544" y="82"/>
                      <a:pt x="544" y="82"/>
                    </a:cubicBezTo>
                    <a:cubicBezTo>
                      <a:pt x="548" y="84"/>
                      <a:pt x="552" y="87"/>
                      <a:pt x="555" y="90"/>
                    </a:cubicBezTo>
                    <a:cubicBezTo>
                      <a:pt x="555" y="90"/>
                      <a:pt x="555" y="90"/>
                      <a:pt x="556" y="90"/>
                    </a:cubicBezTo>
                    <a:cubicBezTo>
                      <a:pt x="556" y="91"/>
                      <a:pt x="557" y="92"/>
                      <a:pt x="558" y="92"/>
                    </a:cubicBezTo>
                    <a:cubicBezTo>
                      <a:pt x="558" y="92"/>
                      <a:pt x="558" y="92"/>
                      <a:pt x="558" y="93"/>
                    </a:cubicBezTo>
                    <a:cubicBezTo>
                      <a:pt x="561" y="95"/>
                      <a:pt x="563" y="97"/>
                      <a:pt x="565" y="100"/>
                    </a:cubicBezTo>
                    <a:cubicBezTo>
                      <a:pt x="565" y="100"/>
                      <a:pt x="565" y="100"/>
                      <a:pt x="565" y="100"/>
                    </a:cubicBezTo>
                    <a:cubicBezTo>
                      <a:pt x="566" y="101"/>
                      <a:pt x="567" y="101"/>
                      <a:pt x="567" y="102"/>
                    </a:cubicBezTo>
                    <a:cubicBezTo>
                      <a:pt x="568" y="102"/>
                      <a:pt x="568" y="103"/>
                      <a:pt x="568" y="103"/>
                    </a:cubicBezTo>
                    <a:cubicBezTo>
                      <a:pt x="569" y="104"/>
                      <a:pt x="569" y="104"/>
                      <a:pt x="570" y="105"/>
                    </a:cubicBezTo>
                    <a:cubicBezTo>
                      <a:pt x="573" y="110"/>
                      <a:pt x="576" y="115"/>
                      <a:pt x="579" y="120"/>
                    </a:cubicBezTo>
                    <a:cubicBezTo>
                      <a:pt x="580" y="121"/>
                      <a:pt x="580" y="122"/>
                      <a:pt x="581" y="123"/>
                    </a:cubicBezTo>
                    <a:cubicBezTo>
                      <a:pt x="581" y="124"/>
                      <a:pt x="581" y="124"/>
                      <a:pt x="581" y="125"/>
                    </a:cubicBezTo>
                    <a:cubicBezTo>
                      <a:pt x="582" y="126"/>
                      <a:pt x="582" y="127"/>
                      <a:pt x="582" y="127"/>
                    </a:cubicBezTo>
                    <a:cubicBezTo>
                      <a:pt x="583" y="128"/>
                      <a:pt x="583" y="128"/>
                      <a:pt x="583" y="129"/>
                    </a:cubicBezTo>
                    <a:cubicBezTo>
                      <a:pt x="583" y="130"/>
                      <a:pt x="584" y="131"/>
                      <a:pt x="584" y="132"/>
                    </a:cubicBezTo>
                    <a:cubicBezTo>
                      <a:pt x="584" y="132"/>
                      <a:pt x="584" y="133"/>
                      <a:pt x="584" y="133"/>
                    </a:cubicBezTo>
                    <a:cubicBezTo>
                      <a:pt x="585" y="134"/>
                      <a:pt x="585" y="135"/>
                      <a:pt x="585" y="137"/>
                    </a:cubicBezTo>
                    <a:lnTo>
                      <a:pt x="586" y="138"/>
                    </a:lnTo>
                    <a:cubicBezTo>
                      <a:pt x="586" y="139"/>
                      <a:pt x="586" y="140"/>
                      <a:pt x="587" y="141"/>
                    </a:cubicBezTo>
                    <a:cubicBezTo>
                      <a:pt x="587" y="141"/>
                      <a:pt x="587" y="142"/>
                      <a:pt x="587" y="142"/>
                    </a:cubicBezTo>
                    <a:cubicBezTo>
                      <a:pt x="587" y="144"/>
                      <a:pt x="587" y="145"/>
                      <a:pt x="588" y="147"/>
                    </a:cubicBezTo>
                    <a:cubicBezTo>
                      <a:pt x="588" y="148"/>
                      <a:pt x="588" y="149"/>
                      <a:pt x="588" y="151"/>
                    </a:cubicBezTo>
                    <a:close/>
                    <a:moveTo>
                      <a:pt x="657" y="163"/>
                    </a:moveTo>
                    <a:lnTo>
                      <a:pt x="648" y="108"/>
                    </a:lnTo>
                    <a:lnTo>
                      <a:pt x="616" y="114"/>
                    </a:lnTo>
                    <a:cubicBezTo>
                      <a:pt x="611" y="99"/>
                      <a:pt x="602" y="86"/>
                      <a:pt x="592" y="74"/>
                    </a:cubicBezTo>
                    <a:lnTo>
                      <a:pt x="611" y="48"/>
                    </a:lnTo>
                    <a:lnTo>
                      <a:pt x="565" y="16"/>
                    </a:lnTo>
                    <a:lnTo>
                      <a:pt x="547" y="42"/>
                    </a:lnTo>
                    <a:cubicBezTo>
                      <a:pt x="533" y="36"/>
                      <a:pt x="518" y="32"/>
                      <a:pt x="502" y="32"/>
                    </a:cubicBezTo>
                    <a:lnTo>
                      <a:pt x="497" y="0"/>
                    </a:lnTo>
                    <a:lnTo>
                      <a:pt x="442" y="9"/>
                    </a:lnTo>
                    <a:lnTo>
                      <a:pt x="447" y="41"/>
                    </a:lnTo>
                    <a:cubicBezTo>
                      <a:pt x="432" y="47"/>
                      <a:pt x="419" y="55"/>
                      <a:pt x="408" y="65"/>
                    </a:cubicBezTo>
                    <a:lnTo>
                      <a:pt x="382" y="47"/>
                    </a:lnTo>
                    <a:lnTo>
                      <a:pt x="350" y="92"/>
                    </a:lnTo>
                    <a:lnTo>
                      <a:pt x="376" y="110"/>
                    </a:lnTo>
                    <a:cubicBezTo>
                      <a:pt x="370" y="124"/>
                      <a:pt x="366" y="140"/>
                      <a:pt x="365" y="155"/>
                    </a:cubicBezTo>
                    <a:lnTo>
                      <a:pt x="334" y="161"/>
                    </a:lnTo>
                    <a:lnTo>
                      <a:pt x="343" y="215"/>
                    </a:lnTo>
                    <a:lnTo>
                      <a:pt x="374" y="210"/>
                    </a:lnTo>
                    <a:cubicBezTo>
                      <a:pt x="380" y="225"/>
                      <a:pt x="388" y="238"/>
                      <a:pt x="399" y="249"/>
                    </a:cubicBezTo>
                    <a:lnTo>
                      <a:pt x="380" y="275"/>
                    </a:lnTo>
                    <a:lnTo>
                      <a:pt x="425" y="308"/>
                    </a:lnTo>
                    <a:lnTo>
                      <a:pt x="444" y="282"/>
                    </a:lnTo>
                    <a:cubicBezTo>
                      <a:pt x="458" y="288"/>
                      <a:pt x="473" y="291"/>
                      <a:pt x="489" y="292"/>
                    </a:cubicBezTo>
                    <a:lnTo>
                      <a:pt x="494" y="324"/>
                    </a:lnTo>
                    <a:lnTo>
                      <a:pt x="549" y="315"/>
                    </a:lnTo>
                    <a:lnTo>
                      <a:pt x="544" y="283"/>
                    </a:lnTo>
                    <a:cubicBezTo>
                      <a:pt x="558" y="277"/>
                      <a:pt x="571" y="269"/>
                      <a:pt x="583" y="258"/>
                    </a:cubicBezTo>
                    <a:lnTo>
                      <a:pt x="609" y="277"/>
                    </a:lnTo>
                    <a:lnTo>
                      <a:pt x="641" y="232"/>
                    </a:lnTo>
                    <a:lnTo>
                      <a:pt x="615" y="213"/>
                    </a:lnTo>
                    <a:cubicBezTo>
                      <a:pt x="621" y="199"/>
                      <a:pt x="625" y="184"/>
                      <a:pt x="625" y="168"/>
                    </a:cubicBezTo>
                    <a:lnTo>
                      <a:pt x="657" y="163"/>
                    </a:lnTo>
                    <a:close/>
                    <a:moveTo>
                      <a:pt x="453" y="544"/>
                    </a:moveTo>
                    <a:cubicBezTo>
                      <a:pt x="453" y="545"/>
                      <a:pt x="453" y="546"/>
                      <a:pt x="453" y="547"/>
                    </a:cubicBezTo>
                    <a:cubicBezTo>
                      <a:pt x="452" y="548"/>
                      <a:pt x="452" y="550"/>
                      <a:pt x="452" y="552"/>
                    </a:cubicBezTo>
                    <a:cubicBezTo>
                      <a:pt x="452" y="553"/>
                      <a:pt x="451" y="554"/>
                      <a:pt x="451" y="554"/>
                    </a:cubicBezTo>
                    <a:cubicBezTo>
                      <a:pt x="451" y="557"/>
                      <a:pt x="450" y="559"/>
                      <a:pt x="450" y="562"/>
                    </a:cubicBezTo>
                    <a:cubicBezTo>
                      <a:pt x="450" y="562"/>
                      <a:pt x="450" y="562"/>
                      <a:pt x="449" y="562"/>
                    </a:cubicBezTo>
                    <a:cubicBezTo>
                      <a:pt x="449" y="565"/>
                      <a:pt x="448" y="567"/>
                      <a:pt x="448" y="569"/>
                    </a:cubicBezTo>
                    <a:cubicBezTo>
                      <a:pt x="447" y="570"/>
                      <a:pt x="447" y="570"/>
                      <a:pt x="447" y="571"/>
                    </a:cubicBezTo>
                    <a:cubicBezTo>
                      <a:pt x="447" y="573"/>
                      <a:pt x="446" y="575"/>
                      <a:pt x="445" y="576"/>
                    </a:cubicBezTo>
                    <a:cubicBezTo>
                      <a:pt x="445" y="577"/>
                      <a:pt x="445" y="578"/>
                      <a:pt x="445" y="579"/>
                    </a:cubicBezTo>
                    <a:cubicBezTo>
                      <a:pt x="440" y="591"/>
                      <a:pt x="435" y="602"/>
                      <a:pt x="428" y="612"/>
                    </a:cubicBezTo>
                    <a:cubicBezTo>
                      <a:pt x="427" y="614"/>
                      <a:pt x="426" y="616"/>
                      <a:pt x="425" y="617"/>
                    </a:cubicBezTo>
                    <a:cubicBezTo>
                      <a:pt x="424" y="617"/>
                      <a:pt x="424" y="618"/>
                      <a:pt x="424" y="618"/>
                    </a:cubicBezTo>
                    <a:cubicBezTo>
                      <a:pt x="423" y="620"/>
                      <a:pt x="422" y="621"/>
                      <a:pt x="421" y="623"/>
                    </a:cubicBezTo>
                    <a:cubicBezTo>
                      <a:pt x="421" y="623"/>
                      <a:pt x="420" y="623"/>
                      <a:pt x="420" y="623"/>
                    </a:cubicBezTo>
                    <a:cubicBezTo>
                      <a:pt x="417" y="628"/>
                      <a:pt x="413" y="632"/>
                      <a:pt x="409" y="637"/>
                    </a:cubicBezTo>
                    <a:cubicBezTo>
                      <a:pt x="409" y="637"/>
                      <a:pt x="409" y="637"/>
                      <a:pt x="408" y="637"/>
                    </a:cubicBezTo>
                    <a:cubicBezTo>
                      <a:pt x="407" y="639"/>
                      <a:pt x="406" y="640"/>
                      <a:pt x="404" y="641"/>
                    </a:cubicBezTo>
                    <a:cubicBezTo>
                      <a:pt x="404" y="641"/>
                      <a:pt x="404" y="642"/>
                      <a:pt x="404" y="642"/>
                    </a:cubicBezTo>
                    <a:cubicBezTo>
                      <a:pt x="398" y="648"/>
                      <a:pt x="392" y="653"/>
                      <a:pt x="386" y="657"/>
                    </a:cubicBezTo>
                    <a:cubicBezTo>
                      <a:pt x="385" y="657"/>
                      <a:pt x="385" y="658"/>
                      <a:pt x="385" y="658"/>
                    </a:cubicBezTo>
                    <a:cubicBezTo>
                      <a:pt x="383" y="659"/>
                      <a:pt x="382" y="660"/>
                      <a:pt x="380" y="661"/>
                    </a:cubicBezTo>
                    <a:cubicBezTo>
                      <a:pt x="380" y="661"/>
                      <a:pt x="379" y="661"/>
                      <a:pt x="379" y="662"/>
                    </a:cubicBezTo>
                    <a:cubicBezTo>
                      <a:pt x="374" y="665"/>
                      <a:pt x="369" y="668"/>
                      <a:pt x="364" y="670"/>
                    </a:cubicBezTo>
                    <a:cubicBezTo>
                      <a:pt x="364" y="671"/>
                      <a:pt x="364" y="671"/>
                      <a:pt x="363" y="671"/>
                    </a:cubicBezTo>
                    <a:cubicBezTo>
                      <a:pt x="362" y="672"/>
                      <a:pt x="360" y="672"/>
                      <a:pt x="358" y="673"/>
                    </a:cubicBezTo>
                    <a:cubicBezTo>
                      <a:pt x="358" y="673"/>
                      <a:pt x="358" y="674"/>
                      <a:pt x="357" y="674"/>
                    </a:cubicBezTo>
                    <a:cubicBezTo>
                      <a:pt x="356" y="675"/>
                      <a:pt x="354" y="675"/>
                      <a:pt x="352" y="676"/>
                    </a:cubicBezTo>
                    <a:cubicBezTo>
                      <a:pt x="343" y="680"/>
                      <a:pt x="333" y="683"/>
                      <a:pt x="323" y="685"/>
                    </a:cubicBezTo>
                    <a:cubicBezTo>
                      <a:pt x="321" y="686"/>
                      <a:pt x="318" y="686"/>
                      <a:pt x="316" y="687"/>
                    </a:cubicBezTo>
                    <a:cubicBezTo>
                      <a:pt x="315" y="687"/>
                      <a:pt x="314" y="687"/>
                      <a:pt x="313" y="687"/>
                    </a:cubicBezTo>
                    <a:cubicBezTo>
                      <a:pt x="312" y="687"/>
                      <a:pt x="310" y="688"/>
                      <a:pt x="308" y="688"/>
                    </a:cubicBezTo>
                    <a:cubicBezTo>
                      <a:pt x="307" y="688"/>
                      <a:pt x="307" y="688"/>
                      <a:pt x="306" y="688"/>
                    </a:cubicBezTo>
                    <a:cubicBezTo>
                      <a:pt x="304" y="688"/>
                      <a:pt x="301" y="689"/>
                      <a:pt x="299" y="689"/>
                    </a:cubicBezTo>
                    <a:cubicBezTo>
                      <a:pt x="299" y="689"/>
                      <a:pt x="299" y="689"/>
                      <a:pt x="298" y="689"/>
                    </a:cubicBezTo>
                    <a:cubicBezTo>
                      <a:pt x="296" y="689"/>
                      <a:pt x="293" y="689"/>
                      <a:pt x="291" y="689"/>
                    </a:cubicBezTo>
                    <a:cubicBezTo>
                      <a:pt x="290" y="689"/>
                      <a:pt x="289" y="689"/>
                      <a:pt x="289" y="689"/>
                    </a:cubicBezTo>
                    <a:cubicBezTo>
                      <a:pt x="287" y="689"/>
                      <a:pt x="285" y="689"/>
                      <a:pt x="283" y="689"/>
                    </a:cubicBezTo>
                    <a:cubicBezTo>
                      <a:pt x="282" y="689"/>
                      <a:pt x="281" y="689"/>
                      <a:pt x="281" y="689"/>
                    </a:cubicBezTo>
                    <a:cubicBezTo>
                      <a:pt x="278" y="689"/>
                      <a:pt x="276" y="689"/>
                      <a:pt x="273" y="689"/>
                    </a:cubicBezTo>
                    <a:cubicBezTo>
                      <a:pt x="270" y="688"/>
                      <a:pt x="268" y="688"/>
                      <a:pt x="265" y="688"/>
                    </a:cubicBezTo>
                    <a:cubicBezTo>
                      <a:pt x="265" y="688"/>
                      <a:pt x="264" y="687"/>
                      <a:pt x="263" y="687"/>
                    </a:cubicBezTo>
                    <a:cubicBezTo>
                      <a:pt x="261" y="687"/>
                      <a:pt x="259" y="687"/>
                      <a:pt x="257" y="686"/>
                    </a:cubicBezTo>
                    <a:cubicBezTo>
                      <a:pt x="257" y="686"/>
                      <a:pt x="256" y="686"/>
                      <a:pt x="255" y="686"/>
                    </a:cubicBezTo>
                    <a:cubicBezTo>
                      <a:pt x="253" y="686"/>
                      <a:pt x="250" y="685"/>
                      <a:pt x="248" y="684"/>
                    </a:cubicBezTo>
                    <a:cubicBezTo>
                      <a:pt x="248" y="684"/>
                      <a:pt x="247" y="684"/>
                      <a:pt x="247" y="684"/>
                    </a:cubicBezTo>
                    <a:cubicBezTo>
                      <a:pt x="245" y="684"/>
                      <a:pt x="243" y="683"/>
                      <a:pt x="241" y="683"/>
                    </a:cubicBezTo>
                    <a:cubicBezTo>
                      <a:pt x="240" y="682"/>
                      <a:pt x="239" y="682"/>
                      <a:pt x="238" y="682"/>
                    </a:cubicBezTo>
                    <a:cubicBezTo>
                      <a:pt x="237" y="681"/>
                      <a:pt x="235" y="681"/>
                      <a:pt x="233" y="680"/>
                    </a:cubicBezTo>
                    <a:cubicBezTo>
                      <a:pt x="233" y="680"/>
                      <a:pt x="232" y="680"/>
                      <a:pt x="231" y="679"/>
                    </a:cubicBezTo>
                    <a:cubicBezTo>
                      <a:pt x="229" y="679"/>
                      <a:pt x="226" y="678"/>
                      <a:pt x="224" y="677"/>
                    </a:cubicBezTo>
                    <a:cubicBezTo>
                      <a:pt x="215" y="673"/>
                      <a:pt x="206" y="668"/>
                      <a:pt x="197" y="663"/>
                    </a:cubicBezTo>
                    <a:cubicBezTo>
                      <a:pt x="196" y="662"/>
                      <a:pt x="194" y="661"/>
                      <a:pt x="192" y="660"/>
                    </a:cubicBezTo>
                    <a:cubicBezTo>
                      <a:pt x="192" y="659"/>
                      <a:pt x="192" y="659"/>
                      <a:pt x="191" y="659"/>
                    </a:cubicBezTo>
                    <a:cubicBezTo>
                      <a:pt x="190" y="658"/>
                      <a:pt x="188" y="657"/>
                      <a:pt x="187" y="656"/>
                    </a:cubicBezTo>
                    <a:cubicBezTo>
                      <a:pt x="187" y="655"/>
                      <a:pt x="187" y="655"/>
                      <a:pt x="186" y="655"/>
                    </a:cubicBezTo>
                    <a:cubicBezTo>
                      <a:pt x="182" y="652"/>
                      <a:pt x="177" y="648"/>
                      <a:pt x="173" y="644"/>
                    </a:cubicBezTo>
                    <a:cubicBezTo>
                      <a:pt x="173" y="644"/>
                      <a:pt x="172" y="643"/>
                      <a:pt x="172" y="643"/>
                    </a:cubicBezTo>
                    <a:cubicBezTo>
                      <a:pt x="171" y="642"/>
                      <a:pt x="170" y="641"/>
                      <a:pt x="168" y="639"/>
                    </a:cubicBezTo>
                    <a:cubicBezTo>
                      <a:pt x="168" y="639"/>
                      <a:pt x="168" y="639"/>
                      <a:pt x="167" y="638"/>
                    </a:cubicBezTo>
                    <a:cubicBezTo>
                      <a:pt x="162" y="633"/>
                      <a:pt x="157" y="627"/>
                      <a:pt x="152" y="620"/>
                    </a:cubicBezTo>
                    <a:cubicBezTo>
                      <a:pt x="152" y="620"/>
                      <a:pt x="152" y="620"/>
                      <a:pt x="151" y="619"/>
                    </a:cubicBezTo>
                    <a:cubicBezTo>
                      <a:pt x="150" y="618"/>
                      <a:pt x="149" y="616"/>
                      <a:pt x="148" y="615"/>
                    </a:cubicBezTo>
                    <a:cubicBezTo>
                      <a:pt x="148" y="615"/>
                      <a:pt x="148" y="614"/>
                      <a:pt x="148" y="614"/>
                    </a:cubicBezTo>
                    <a:cubicBezTo>
                      <a:pt x="145" y="609"/>
                      <a:pt x="142" y="604"/>
                      <a:pt x="139" y="599"/>
                    </a:cubicBezTo>
                    <a:cubicBezTo>
                      <a:pt x="139" y="599"/>
                      <a:pt x="139" y="598"/>
                      <a:pt x="139" y="598"/>
                    </a:cubicBezTo>
                    <a:cubicBezTo>
                      <a:pt x="138" y="597"/>
                      <a:pt x="137" y="595"/>
                      <a:pt x="136" y="593"/>
                    </a:cubicBezTo>
                    <a:cubicBezTo>
                      <a:pt x="136" y="593"/>
                      <a:pt x="136" y="592"/>
                      <a:pt x="136" y="592"/>
                    </a:cubicBezTo>
                    <a:cubicBezTo>
                      <a:pt x="135" y="590"/>
                      <a:pt x="134" y="589"/>
                      <a:pt x="133" y="587"/>
                    </a:cubicBezTo>
                    <a:cubicBezTo>
                      <a:pt x="129" y="575"/>
                      <a:pt x="125" y="563"/>
                      <a:pt x="123" y="551"/>
                    </a:cubicBezTo>
                    <a:cubicBezTo>
                      <a:pt x="123" y="550"/>
                      <a:pt x="122" y="549"/>
                      <a:pt x="122" y="548"/>
                    </a:cubicBezTo>
                    <a:cubicBezTo>
                      <a:pt x="122" y="547"/>
                      <a:pt x="122" y="545"/>
                      <a:pt x="122" y="543"/>
                    </a:cubicBezTo>
                    <a:cubicBezTo>
                      <a:pt x="122" y="542"/>
                      <a:pt x="121" y="541"/>
                      <a:pt x="121" y="541"/>
                    </a:cubicBezTo>
                    <a:cubicBezTo>
                      <a:pt x="121" y="538"/>
                      <a:pt x="121" y="536"/>
                      <a:pt x="121" y="534"/>
                    </a:cubicBezTo>
                    <a:cubicBezTo>
                      <a:pt x="121" y="534"/>
                      <a:pt x="121" y="533"/>
                      <a:pt x="121" y="533"/>
                    </a:cubicBezTo>
                    <a:cubicBezTo>
                      <a:pt x="120" y="531"/>
                      <a:pt x="120" y="528"/>
                      <a:pt x="120" y="526"/>
                    </a:cubicBezTo>
                    <a:cubicBezTo>
                      <a:pt x="120" y="525"/>
                      <a:pt x="120" y="524"/>
                      <a:pt x="120" y="523"/>
                    </a:cubicBezTo>
                    <a:cubicBezTo>
                      <a:pt x="120" y="522"/>
                      <a:pt x="120" y="520"/>
                      <a:pt x="120" y="518"/>
                    </a:cubicBezTo>
                    <a:cubicBezTo>
                      <a:pt x="120" y="517"/>
                      <a:pt x="120" y="516"/>
                      <a:pt x="120" y="515"/>
                    </a:cubicBezTo>
                    <a:cubicBezTo>
                      <a:pt x="121" y="513"/>
                      <a:pt x="121" y="510"/>
                      <a:pt x="121" y="508"/>
                    </a:cubicBezTo>
                    <a:cubicBezTo>
                      <a:pt x="121" y="505"/>
                      <a:pt x="121" y="503"/>
                      <a:pt x="122" y="500"/>
                    </a:cubicBezTo>
                    <a:cubicBezTo>
                      <a:pt x="122" y="499"/>
                      <a:pt x="122" y="499"/>
                      <a:pt x="122" y="498"/>
                    </a:cubicBezTo>
                    <a:cubicBezTo>
                      <a:pt x="122" y="496"/>
                      <a:pt x="123" y="494"/>
                      <a:pt x="123" y="492"/>
                    </a:cubicBezTo>
                    <a:cubicBezTo>
                      <a:pt x="123" y="492"/>
                      <a:pt x="123" y="491"/>
                      <a:pt x="123" y="490"/>
                    </a:cubicBezTo>
                    <a:cubicBezTo>
                      <a:pt x="124" y="488"/>
                      <a:pt x="124" y="485"/>
                      <a:pt x="125" y="483"/>
                    </a:cubicBezTo>
                    <a:cubicBezTo>
                      <a:pt x="125" y="482"/>
                      <a:pt x="125" y="482"/>
                      <a:pt x="125" y="482"/>
                    </a:cubicBezTo>
                    <a:cubicBezTo>
                      <a:pt x="126" y="480"/>
                      <a:pt x="126" y="478"/>
                      <a:pt x="127" y="475"/>
                    </a:cubicBezTo>
                    <a:cubicBezTo>
                      <a:pt x="127" y="475"/>
                      <a:pt x="127" y="474"/>
                      <a:pt x="128" y="473"/>
                    </a:cubicBezTo>
                    <a:cubicBezTo>
                      <a:pt x="128" y="471"/>
                      <a:pt x="129" y="470"/>
                      <a:pt x="129" y="468"/>
                    </a:cubicBezTo>
                    <a:cubicBezTo>
                      <a:pt x="130" y="467"/>
                      <a:pt x="130" y="467"/>
                      <a:pt x="130" y="466"/>
                    </a:cubicBezTo>
                    <a:cubicBezTo>
                      <a:pt x="131" y="464"/>
                      <a:pt x="132" y="461"/>
                      <a:pt x="133" y="459"/>
                    </a:cubicBezTo>
                    <a:cubicBezTo>
                      <a:pt x="133" y="459"/>
                      <a:pt x="133" y="459"/>
                      <a:pt x="133" y="459"/>
                    </a:cubicBezTo>
                    <a:cubicBezTo>
                      <a:pt x="136" y="450"/>
                      <a:pt x="141" y="440"/>
                      <a:pt x="147" y="432"/>
                    </a:cubicBezTo>
                    <a:cubicBezTo>
                      <a:pt x="148" y="430"/>
                      <a:pt x="149" y="429"/>
                      <a:pt x="150" y="427"/>
                    </a:cubicBezTo>
                    <a:cubicBezTo>
                      <a:pt x="150" y="427"/>
                      <a:pt x="150" y="426"/>
                      <a:pt x="151" y="426"/>
                    </a:cubicBezTo>
                    <a:cubicBezTo>
                      <a:pt x="152" y="425"/>
                      <a:pt x="153" y="423"/>
                      <a:pt x="154" y="422"/>
                    </a:cubicBezTo>
                    <a:cubicBezTo>
                      <a:pt x="154" y="422"/>
                      <a:pt x="154" y="421"/>
                      <a:pt x="154" y="421"/>
                    </a:cubicBezTo>
                    <a:cubicBezTo>
                      <a:pt x="158" y="416"/>
                      <a:pt x="162" y="412"/>
                      <a:pt x="166" y="408"/>
                    </a:cubicBezTo>
                    <a:cubicBezTo>
                      <a:pt x="166" y="407"/>
                      <a:pt x="166" y="407"/>
                      <a:pt x="166" y="407"/>
                    </a:cubicBezTo>
                    <a:cubicBezTo>
                      <a:pt x="168" y="406"/>
                      <a:pt x="169" y="404"/>
                      <a:pt x="170" y="403"/>
                    </a:cubicBezTo>
                    <a:cubicBezTo>
                      <a:pt x="170" y="403"/>
                      <a:pt x="171" y="403"/>
                      <a:pt x="171" y="402"/>
                    </a:cubicBezTo>
                    <a:cubicBezTo>
                      <a:pt x="177" y="397"/>
                      <a:pt x="183" y="392"/>
                      <a:pt x="189" y="387"/>
                    </a:cubicBezTo>
                    <a:cubicBezTo>
                      <a:pt x="189" y="387"/>
                      <a:pt x="190" y="387"/>
                      <a:pt x="190" y="386"/>
                    </a:cubicBezTo>
                    <a:cubicBezTo>
                      <a:pt x="192" y="385"/>
                      <a:pt x="193" y="384"/>
                      <a:pt x="195" y="383"/>
                    </a:cubicBezTo>
                    <a:cubicBezTo>
                      <a:pt x="195" y="383"/>
                      <a:pt x="195" y="383"/>
                      <a:pt x="195" y="383"/>
                    </a:cubicBezTo>
                    <a:cubicBezTo>
                      <a:pt x="200" y="379"/>
                      <a:pt x="205" y="377"/>
                      <a:pt x="211" y="374"/>
                    </a:cubicBezTo>
                    <a:cubicBezTo>
                      <a:pt x="211" y="374"/>
                      <a:pt x="211" y="374"/>
                      <a:pt x="211" y="373"/>
                    </a:cubicBezTo>
                    <a:cubicBezTo>
                      <a:pt x="213" y="373"/>
                      <a:pt x="215" y="372"/>
                      <a:pt x="216" y="371"/>
                    </a:cubicBezTo>
                    <a:cubicBezTo>
                      <a:pt x="217" y="371"/>
                      <a:pt x="217" y="371"/>
                      <a:pt x="217" y="371"/>
                    </a:cubicBezTo>
                    <a:cubicBezTo>
                      <a:pt x="219" y="370"/>
                      <a:pt x="221" y="369"/>
                      <a:pt x="223" y="368"/>
                    </a:cubicBezTo>
                    <a:cubicBezTo>
                      <a:pt x="232" y="364"/>
                      <a:pt x="242" y="361"/>
                      <a:pt x="252" y="359"/>
                    </a:cubicBezTo>
                    <a:cubicBezTo>
                      <a:pt x="254" y="358"/>
                      <a:pt x="256" y="358"/>
                      <a:pt x="259" y="358"/>
                    </a:cubicBezTo>
                    <a:cubicBezTo>
                      <a:pt x="260" y="357"/>
                      <a:pt x="260" y="357"/>
                      <a:pt x="261" y="357"/>
                    </a:cubicBezTo>
                    <a:cubicBezTo>
                      <a:pt x="263" y="357"/>
                      <a:pt x="265" y="357"/>
                      <a:pt x="266" y="356"/>
                    </a:cubicBezTo>
                    <a:cubicBezTo>
                      <a:pt x="267" y="356"/>
                      <a:pt x="268" y="356"/>
                      <a:pt x="269" y="356"/>
                    </a:cubicBezTo>
                    <a:cubicBezTo>
                      <a:pt x="271" y="356"/>
                      <a:pt x="273" y="356"/>
                      <a:pt x="276" y="356"/>
                    </a:cubicBezTo>
                    <a:cubicBezTo>
                      <a:pt x="276" y="355"/>
                      <a:pt x="276" y="355"/>
                      <a:pt x="276" y="355"/>
                    </a:cubicBezTo>
                    <a:cubicBezTo>
                      <a:pt x="279" y="355"/>
                      <a:pt x="281" y="355"/>
                      <a:pt x="284" y="355"/>
                    </a:cubicBezTo>
                    <a:cubicBezTo>
                      <a:pt x="285" y="355"/>
                      <a:pt x="285" y="355"/>
                      <a:pt x="286" y="355"/>
                    </a:cubicBezTo>
                    <a:cubicBezTo>
                      <a:pt x="288" y="355"/>
                      <a:pt x="290" y="355"/>
                      <a:pt x="292" y="355"/>
                    </a:cubicBezTo>
                    <a:cubicBezTo>
                      <a:pt x="292" y="355"/>
                      <a:pt x="293" y="355"/>
                      <a:pt x="294" y="355"/>
                    </a:cubicBezTo>
                    <a:cubicBezTo>
                      <a:pt x="297" y="355"/>
                      <a:pt x="299" y="356"/>
                      <a:pt x="302" y="356"/>
                    </a:cubicBezTo>
                    <a:cubicBezTo>
                      <a:pt x="304" y="356"/>
                      <a:pt x="307" y="356"/>
                      <a:pt x="309" y="357"/>
                    </a:cubicBezTo>
                    <a:cubicBezTo>
                      <a:pt x="310" y="357"/>
                      <a:pt x="311" y="357"/>
                      <a:pt x="312" y="357"/>
                    </a:cubicBezTo>
                    <a:cubicBezTo>
                      <a:pt x="314" y="357"/>
                      <a:pt x="315" y="357"/>
                      <a:pt x="317" y="358"/>
                    </a:cubicBezTo>
                    <a:cubicBezTo>
                      <a:pt x="318" y="358"/>
                      <a:pt x="319" y="358"/>
                      <a:pt x="319" y="358"/>
                    </a:cubicBezTo>
                    <a:cubicBezTo>
                      <a:pt x="322" y="359"/>
                      <a:pt x="324" y="359"/>
                      <a:pt x="327" y="360"/>
                    </a:cubicBezTo>
                    <a:cubicBezTo>
                      <a:pt x="327" y="360"/>
                      <a:pt x="327" y="360"/>
                      <a:pt x="328" y="360"/>
                    </a:cubicBezTo>
                    <a:cubicBezTo>
                      <a:pt x="330" y="361"/>
                      <a:pt x="332" y="361"/>
                      <a:pt x="334" y="362"/>
                    </a:cubicBezTo>
                    <a:cubicBezTo>
                      <a:pt x="335" y="362"/>
                      <a:pt x="336" y="362"/>
                      <a:pt x="336" y="363"/>
                    </a:cubicBezTo>
                    <a:cubicBezTo>
                      <a:pt x="338" y="363"/>
                      <a:pt x="340" y="363"/>
                      <a:pt x="341" y="364"/>
                    </a:cubicBezTo>
                    <a:cubicBezTo>
                      <a:pt x="342" y="364"/>
                      <a:pt x="343" y="365"/>
                      <a:pt x="344" y="365"/>
                    </a:cubicBezTo>
                    <a:cubicBezTo>
                      <a:pt x="346" y="366"/>
                      <a:pt x="348" y="367"/>
                      <a:pt x="350" y="367"/>
                    </a:cubicBezTo>
                    <a:cubicBezTo>
                      <a:pt x="360" y="371"/>
                      <a:pt x="369" y="376"/>
                      <a:pt x="378" y="382"/>
                    </a:cubicBezTo>
                    <a:cubicBezTo>
                      <a:pt x="379" y="383"/>
                      <a:pt x="381" y="384"/>
                      <a:pt x="382" y="385"/>
                    </a:cubicBezTo>
                    <a:cubicBezTo>
                      <a:pt x="383" y="385"/>
                      <a:pt x="383" y="385"/>
                      <a:pt x="383" y="385"/>
                    </a:cubicBezTo>
                    <a:cubicBezTo>
                      <a:pt x="385" y="387"/>
                      <a:pt x="386" y="388"/>
                      <a:pt x="388" y="389"/>
                    </a:cubicBezTo>
                    <a:cubicBezTo>
                      <a:pt x="388" y="389"/>
                      <a:pt x="388" y="389"/>
                      <a:pt x="388" y="389"/>
                    </a:cubicBezTo>
                    <a:cubicBezTo>
                      <a:pt x="393" y="393"/>
                      <a:pt x="398" y="397"/>
                      <a:pt x="402" y="401"/>
                    </a:cubicBezTo>
                    <a:cubicBezTo>
                      <a:pt x="402" y="401"/>
                      <a:pt x="402" y="401"/>
                      <a:pt x="402" y="401"/>
                    </a:cubicBezTo>
                    <a:cubicBezTo>
                      <a:pt x="404" y="402"/>
                      <a:pt x="405" y="404"/>
                      <a:pt x="406" y="405"/>
                    </a:cubicBezTo>
                    <a:cubicBezTo>
                      <a:pt x="407" y="405"/>
                      <a:pt x="407" y="406"/>
                      <a:pt x="407" y="406"/>
                    </a:cubicBezTo>
                    <a:cubicBezTo>
                      <a:pt x="413" y="412"/>
                      <a:pt x="418" y="418"/>
                      <a:pt x="422" y="424"/>
                    </a:cubicBezTo>
                    <a:cubicBezTo>
                      <a:pt x="423" y="424"/>
                      <a:pt x="423" y="425"/>
                      <a:pt x="423" y="425"/>
                    </a:cubicBezTo>
                    <a:cubicBezTo>
                      <a:pt x="424" y="426"/>
                      <a:pt x="425" y="428"/>
                      <a:pt x="426" y="429"/>
                    </a:cubicBezTo>
                    <a:cubicBezTo>
                      <a:pt x="426" y="430"/>
                      <a:pt x="427" y="430"/>
                      <a:pt x="427" y="430"/>
                    </a:cubicBezTo>
                    <a:cubicBezTo>
                      <a:pt x="430" y="435"/>
                      <a:pt x="433" y="440"/>
                      <a:pt x="436" y="445"/>
                    </a:cubicBezTo>
                    <a:cubicBezTo>
                      <a:pt x="436" y="446"/>
                      <a:pt x="436" y="446"/>
                      <a:pt x="436" y="446"/>
                    </a:cubicBezTo>
                    <a:cubicBezTo>
                      <a:pt x="437" y="448"/>
                      <a:pt x="438" y="449"/>
                      <a:pt x="438" y="451"/>
                    </a:cubicBezTo>
                    <a:cubicBezTo>
                      <a:pt x="439" y="451"/>
                      <a:pt x="439" y="452"/>
                      <a:pt x="439" y="452"/>
                    </a:cubicBezTo>
                    <a:cubicBezTo>
                      <a:pt x="440" y="454"/>
                      <a:pt x="441" y="456"/>
                      <a:pt x="441" y="457"/>
                    </a:cubicBezTo>
                    <a:cubicBezTo>
                      <a:pt x="445" y="467"/>
                      <a:pt x="448" y="476"/>
                      <a:pt x="451" y="487"/>
                    </a:cubicBezTo>
                    <a:cubicBezTo>
                      <a:pt x="451" y="489"/>
                      <a:pt x="452" y="491"/>
                      <a:pt x="452" y="494"/>
                    </a:cubicBezTo>
                    <a:cubicBezTo>
                      <a:pt x="452" y="494"/>
                      <a:pt x="452" y="495"/>
                      <a:pt x="452" y="496"/>
                    </a:cubicBezTo>
                    <a:cubicBezTo>
                      <a:pt x="453" y="498"/>
                      <a:pt x="453" y="499"/>
                      <a:pt x="453" y="501"/>
                    </a:cubicBezTo>
                    <a:cubicBezTo>
                      <a:pt x="453" y="502"/>
                      <a:pt x="453" y="503"/>
                      <a:pt x="453" y="504"/>
                    </a:cubicBezTo>
                    <a:cubicBezTo>
                      <a:pt x="454" y="506"/>
                      <a:pt x="454" y="508"/>
                      <a:pt x="454" y="510"/>
                    </a:cubicBezTo>
                    <a:cubicBezTo>
                      <a:pt x="454" y="511"/>
                      <a:pt x="454" y="511"/>
                      <a:pt x="454" y="511"/>
                    </a:cubicBezTo>
                    <a:cubicBezTo>
                      <a:pt x="454" y="514"/>
                      <a:pt x="454" y="516"/>
                      <a:pt x="454" y="519"/>
                    </a:cubicBezTo>
                    <a:lnTo>
                      <a:pt x="454" y="521"/>
                    </a:lnTo>
                    <a:cubicBezTo>
                      <a:pt x="454" y="523"/>
                      <a:pt x="454" y="525"/>
                      <a:pt x="454" y="527"/>
                    </a:cubicBezTo>
                    <a:cubicBezTo>
                      <a:pt x="454" y="527"/>
                      <a:pt x="454" y="528"/>
                      <a:pt x="454" y="529"/>
                    </a:cubicBezTo>
                    <a:cubicBezTo>
                      <a:pt x="454" y="531"/>
                      <a:pt x="454" y="534"/>
                      <a:pt x="454" y="537"/>
                    </a:cubicBezTo>
                    <a:cubicBezTo>
                      <a:pt x="454" y="539"/>
                      <a:pt x="453" y="542"/>
                      <a:pt x="453" y="544"/>
                    </a:cubicBezTo>
                    <a:close/>
                    <a:moveTo>
                      <a:pt x="566" y="596"/>
                    </a:moveTo>
                    <a:lnTo>
                      <a:pt x="575" y="497"/>
                    </a:lnTo>
                    <a:lnTo>
                      <a:pt x="518" y="492"/>
                    </a:lnTo>
                    <a:cubicBezTo>
                      <a:pt x="514" y="464"/>
                      <a:pt x="506" y="438"/>
                      <a:pt x="493" y="414"/>
                    </a:cubicBezTo>
                    <a:lnTo>
                      <a:pt x="537" y="377"/>
                    </a:lnTo>
                    <a:lnTo>
                      <a:pt x="473" y="301"/>
                    </a:lnTo>
                    <a:lnTo>
                      <a:pt x="429" y="338"/>
                    </a:lnTo>
                    <a:cubicBezTo>
                      <a:pt x="408" y="321"/>
                      <a:pt x="383" y="308"/>
                      <a:pt x="356" y="300"/>
                    </a:cubicBezTo>
                    <a:lnTo>
                      <a:pt x="361" y="243"/>
                    </a:lnTo>
                    <a:lnTo>
                      <a:pt x="262" y="235"/>
                    </a:lnTo>
                    <a:lnTo>
                      <a:pt x="258" y="291"/>
                    </a:lnTo>
                    <a:cubicBezTo>
                      <a:pt x="230" y="295"/>
                      <a:pt x="203" y="304"/>
                      <a:pt x="179" y="316"/>
                    </a:cubicBezTo>
                    <a:lnTo>
                      <a:pt x="142" y="273"/>
                    </a:lnTo>
                    <a:lnTo>
                      <a:pt x="66" y="336"/>
                    </a:lnTo>
                    <a:lnTo>
                      <a:pt x="103" y="380"/>
                    </a:lnTo>
                    <a:cubicBezTo>
                      <a:pt x="87" y="402"/>
                      <a:pt x="73" y="426"/>
                      <a:pt x="65" y="453"/>
                    </a:cubicBezTo>
                    <a:lnTo>
                      <a:pt x="8" y="448"/>
                    </a:lnTo>
                    <a:lnTo>
                      <a:pt x="0" y="547"/>
                    </a:lnTo>
                    <a:lnTo>
                      <a:pt x="57" y="552"/>
                    </a:lnTo>
                    <a:cubicBezTo>
                      <a:pt x="60" y="580"/>
                      <a:pt x="69" y="606"/>
                      <a:pt x="82" y="631"/>
                    </a:cubicBezTo>
                    <a:lnTo>
                      <a:pt x="38" y="667"/>
                    </a:lnTo>
                    <a:lnTo>
                      <a:pt x="102" y="743"/>
                    </a:lnTo>
                    <a:lnTo>
                      <a:pt x="145" y="706"/>
                    </a:lnTo>
                    <a:cubicBezTo>
                      <a:pt x="167" y="723"/>
                      <a:pt x="192" y="736"/>
                      <a:pt x="219" y="744"/>
                    </a:cubicBezTo>
                    <a:lnTo>
                      <a:pt x="214" y="801"/>
                    </a:lnTo>
                    <a:lnTo>
                      <a:pt x="312" y="810"/>
                    </a:lnTo>
                    <a:lnTo>
                      <a:pt x="317" y="753"/>
                    </a:lnTo>
                    <a:cubicBezTo>
                      <a:pt x="345" y="749"/>
                      <a:pt x="372" y="741"/>
                      <a:pt x="396" y="728"/>
                    </a:cubicBezTo>
                    <a:lnTo>
                      <a:pt x="432" y="772"/>
                    </a:lnTo>
                    <a:lnTo>
                      <a:pt x="508" y="708"/>
                    </a:lnTo>
                    <a:lnTo>
                      <a:pt x="471" y="664"/>
                    </a:lnTo>
                    <a:cubicBezTo>
                      <a:pt x="488" y="643"/>
                      <a:pt x="501" y="618"/>
                      <a:pt x="509" y="591"/>
                    </a:cubicBezTo>
                    <a:lnTo>
                      <a:pt x="566" y="596"/>
                    </a:lnTo>
                    <a:close/>
                    <a:moveTo>
                      <a:pt x="863" y="462"/>
                    </a:moveTo>
                    <a:cubicBezTo>
                      <a:pt x="863" y="462"/>
                      <a:pt x="862" y="463"/>
                      <a:pt x="862" y="463"/>
                    </a:cubicBezTo>
                    <a:cubicBezTo>
                      <a:pt x="862" y="465"/>
                      <a:pt x="862" y="466"/>
                      <a:pt x="862" y="467"/>
                    </a:cubicBezTo>
                    <a:cubicBezTo>
                      <a:pt x="862" y="468"/>
                      <a:pt x="862" y="468"/>
                      <a:pt x="861" y="469"/>
                    </a:cubicBezTo>
                    <a:cubicBezTo>
                      <a:pt x="861" y="470"/>
                      <a:pt x="861" y="472"/>
                      <a:pt x="860" y="474"/>
                    </a:cubicBezTo>
                    <a:cubicBezTo>
                      <a:pt x="860" y="474"/>
                      <a:pt x="860" y="474"/>
                      <a:pt x="860" y="474"/>
                    </a:cubicBezTo>
                    <a:cubicBezTo>
                      <a:pt x="860" y="476"/>
                      <a:pt x="859" y="477"/>
                      <a:pt x="859" y="479"/>
                    </a:cubicBezTo>
                    <a:cubicBezTo>
                      <a:pt x="859" y="479"/>
                      <a:pt x="859" y="480"/>
                      <a:pt x="858" y="481"/>
                    </a:cubicBezTo>
                    <a:cubicBezTo>
                      <a:pt x="858" y="482"/>
                      <a:pt x="858" y="483"/>
                      <a:pt x="857" y="484"/>
                    </a:cubicBezTo>
                    <a:cubicBezTo>
                      <a:pt x="857" y="485"/>
                      <a:pt x="857" y="485"/>
                      <a:pt x="857" y="486"/>
                    </a:cubicBezTo>
                    <a:cubicBezTo>
                      <a:pt x="854" y="494"/>
                      <a:pt x="850" y="502"/>
                      <a:pt x="845" y="510"/>
                    </a:cubicBezTo>
                    <a:cubicBezTo>
                      <a:pt x="844" y="511"/>
                      <a:pt x="844" y="512"/>
                      <a:pt x="843" y="513"/>
                    </a:cubicBezTo>
                    <a:cubicBezTo>
                      <a:pt x="843" y="513"/>
                      <a:pt x="842" y="513"/>
                      <a:pt x="842" y="513"/>
                    </a:cubicBezTo>
                    <a:cubicBezTo>
                      <a:pt x="842" y="515"/>
                      <a:pt x="841" y="516"/>
                      <a:pt x="840" y="517"/>
                    </a:cubicBezTo>
                    <a:cubicBezTo>
                      <a:pt x="840" y="517"/>
                      <a:pt x="840" y="517"/>
                      <a:pt x="840" y="517"/>
                    </a:cubicBezTo>
                    <a:cubicBezTo>
                      <a:pt x="837" y="520"/>
                      <a:pt x="835" y="524"/>
                      <a:pt x="832" y="527"/>
                    </a:cubicBezTo>
                    <a:cubicBezTo>
                      <a:pt x="832" y="527"/>
                      <a:pt x="831" y="527"/>
                      <a:pt x="831" y="527"/>
                    </a:cubicBezTo>
                    <a:cubicBezTo>
                      <a:pt x="830" y="528"/>
                      <a:pt x="829" y="529"/>
                      <a:pt x="829" y="530"/>
                    </a:cubicBezTo>
                    <a:cubicBezTo>
                      <a:pt x="828" y="530"/>
                      <a:pt x="828" y="530"/>
                      <a:pt x="828" y="530"/>
                    </a:cubicBezTo>
                    <a:cubicBezTo>
                      <a:pt x="824" y="534"/>
                      <a:pt x="820" y="538"/>
                      <a:pt x="815" y="541"/>
                    </a:cubicBezTo>
                    <a:cubicBezTo>
                      <a:pt x="815" y="541"/>
                      <a:pt x="815" y="541"/>
                      <a:pt x="815" y="541"/>
                    </a:cubicBezTo>
                    <a:cubicBezTo>
                      <a:pt x="814" y="542"/>
                      <a:pt x="812" y="543"/>
                      <a:pt x="811" y="544"/>
                    </a:cubicBezTo>
                    <a:cubicBezTo>
                      <a:pt x="811" y="544"/>
                      <a:pt x="811" y="544"/>
                      <a:pt x="811" y="544"/>
                    </a:cubicBezTo>
                    <a:cubicBezTo>
                      <a:pt x="807" y="546"/>
                      <a:pt x="804" y="548"/>
                      <a:pt x="800" y="550"/>
                    </a:cubicBezTo>
                    <a:cubicBezTo>
                      <a:pt x="800" y="550"/>
                      <a:pt x="800" y="550"/>
                      <a:pt x="800" y="551"/>
                    </a:cubicBezTo>
                    <a:cubicBezTo>
                      <a:pt x="799" y="551"/>
                      <a:pt x="797" y="552"/>
                      <a:pt x="796" y="552"/>
                    </a:cubicBezTo>
                    <a:cubicBezTo>
                      <a:pt x="796" y="552"/>
                      <a:pt x="796" y="552"/>
                      <a:pt x="795" y="553"/>
                    </a:cubicBezTo>
                    <a:cubicBezTo>
                      <a:pt x="794" y="553"/>
                      <a:pt x="793" y="554"/>
                      <a:pt x="792" y="554"/>
                    </a:cubicBezTo>
                    <a:cubicBezTo>
                      <a:pt x="785" y="557"/>
                      <a:pt x="778" y="559"/>
                      <a:pt x="771" y="561"/>
                    </a:cubicBezTo>
                    <a:cubicBezTo>
                      <a:pt x="770" y="561"/>
                      <a:pt x="768" y="561"/>
                      <a:pt x="766" y="562"/>
                    </a:cubicBezTo>
                    <a:cubicBezTo>
                      <a:pt x="766" y="562"/>
                      <a:pt x="765" y="562"/>
                      <a:pt x="765" y="562"/>
                    </a:cubicBezTo>
                    <a:cubicBezTo>
                      <a:pt x="763" y="562"/>
                      <a:pt x="762" y="562"/>
                      <a:pt x="761" y="562"/>
                    </a:cubicBezTo>
                    <a:cubicBezTo>
                      <a:pt x="760" y="563"/>
                      <a:pt x="760" y="563"/>
                      <a:pt x="759" y="563"/>
                    </a:cubicBezTo>
                    <a:cubicBezTo>
                      <a:pt x="758" y="563"/>
                      <a:pt x="756" y="563"/>
                      <a:pt x="755" y="563"/>
                    </a:cubicBezTo>
                    <a:cubicBezTo>
                      <a:pt x="754" y="563"/>
                      <a:pt x="754" y="563"/>
                      <a:pt x="754" y="563"/>
                    </a:cubicBezTo>
                    <a:cubicBezTo>
                      <a:pt x="752" y="563"/>
                      <a:pt x="751" y="563"/>
                      <a:pt x="749" y="563"/>
                    </a:cubicBezTo>
                    <a:cubicBezTo>
                      <a:pt x="748" y="563"/>
                      <a:pt x="748" y="563"/>
                      <a:pt x="747" y="563"/>
                    </a:cubicBezTo>
                    <a:cubicBezTo>
                      <a:pt x="746" y="563"/>
                      <a:pt x="745" y="563"/>
                      <a:pt x="743" y="563"/>
                    </a:cubicBezTo>
                    <a:cubicBezTo>
                      <a:pt x="743" y="563"/>
                      <a:pt x="742" y="563"/>
                      <a:pt x="742" y="563"/>
                    </a:cubicBezTo>
                    <a:cubicBezTo>
                      <a:pt x="740" y="563"/>
                      <a:pt x="738" y="563"/>
                      <a:pt x="736" y="563"/>
                    </a:cubicBezTo>
                    <a:cubicBezTo>
                      <a:pt x="734" y="563"/>
                      <a:pt x="733" y="563"/>
                      <a:pt x="731" y="562"/>
                    </a:cubicBezTo>
                    <a:cubicBezTo>
                      <a:pt x="730" y="562"/>
                      <a:pt x="730" y="562"/>
                      <a:pt x="729" y="562"/>
                    </a:cubicBezTo>
                    <a:cubicBezTo>
                      <a:pt x="728" y="562"/>
                      <a:pt x="727" y="562"/>
                      <a:pt x="725" y="562"/>
                    </a:cubicBezTo>
                    <a:cubicBezTo>
                      <a:pt x="725" y="561"/>
                      <a:pt x="724" y="561"/>
                      <a:pt x="724" y="561"/>
                    </a:cubicBezTo>
                    <a:cubicBezTo>
                      <a:pt x="722" y="561"/>
                      <a:pt x="720" y="561"/>
                      <a:pt x="719" y="560"/>
                    </a:cubicBezTo>
                    <a:cubicBezTo>
                      <a:pt x="718" y="560"/>
                      <a:pt x="718" y="560"/>
                      <a:pt x="718" y="560"/>
                    </a:cubicBezTo>
                    <a:cubicBezTo>
                      <a:pt x="717" y="560"/>
                      <a:pt x="715" y="559"/>
                      <a:pt x="714" y="559"/>
                    </a:cubicBezTo>
                    <a:cubicBezTo>
                      <a:pt x="713" y="559"/>
                      <a:pt x="712" y="558"/>
                      <a:pt x="712" y="558"/>
                    </a:cubicBezTo>
                    <a:cubicBezTo>
                      <a:pt x="711" y="558"/>
                      <a:pt x="710" y="558"/>
                      <a:pt x="708" y="557"/>
                    </a:cubicBezTo>
                    <a:cubicBezTo>
                      <a:pt x="708" y="557"/>
                      <a:pt x="707" y="557"/>
                      <a:pt x="707" y="557"/>
                    </a:cubicBezTo>
                    <a:cubicBezTo>
                      <a:pt x="705" y="556"/>
                      <a:pt x="704" y="555"/>
                      <a:pt x="702" y="555"/>
                    </a:cubicBezTo>
                    <a:cubicBezTo>
                      <a:pt x="695" y="552"/>
                      <a:pt x="689" y="549"/>
                      <a:pt x="683" y="545"/>
                    </a:cubicBezTo>
                    <a:cubicBezTo>
                      <a:pt x="682" y="544"/>
                      <a:pt x="681" y="543"/>
                      <a:pt x="680" y="543"/>
                    </a:cubicBezTo>
                    <a:cubicBezTo>
                      <a:pt x="679" y="542"/>
                      <a:pt x="679" y="542"/>
                      <a:pt x="679" y="542"/>
                    </a:cubicBezTo>
                    <a:cubicBezTo>
                      <a:pt x="678" y="541"/>
                      <a:pt x="677" y="541"/>
                      <a:pt x="676" y="540"/>
                    </a:cubicBezTo>
                    <a:cubicBezTo>
                      <a:pt x="676" y="540"/>
                      <a:pt x="676" y="540"/>
                      <a:pt x="675" y="539"/>
                    </a:cubicBezTo>
                    <a:cubicBezTo>
                      <a:pt x="672" y="537"/>
                      <a:pt x="669" y="534"/>
                      <a:pt x="666" y="531"/>
                    </a:cubicBezTo>
                    <a:cubicBezTo>
                      <a:pt x="666" y="531"/>
                      <a:pt x="666" y="531"/>
                      <a:pt x="665" y="531"/>
                    </a:cubicBezTo>
                    <a:cubicBezTo>
                      <a:pt x="665" y="530"/>
                      <a:pt x="664" y="529"/>
                      <a:pt x="663" y="528"/>
                    </a:cubicBezTo>
                    <a:cubicBezTo>
                      <a:pt x="663" y="528"/>
                      <a:pt x="662" y="528"/>
                      <a:pt x="662" y="528"/>
                    </a:cubicBezTo>
                    <a:cubicBezTo>
                      <a:pt x="658" y="524"/>
                      <a:pt x="655" y="520"/>
                      <a:pt x="651" y="515"/>
                    </a:cubicBezTo>
                    <a:cubicBezTo>
                      <a:pt x="651" y="515"/>
                      <a:pt x="651" y="515"/>
                      <a:pt x="651" y="514"/>
                    </a:cubicBezTo>
                    <a:cubicBezTo>
                      <a:pt x="650" y="513"/>
                      <a:pt x="649" y="512"/>
                      <a:pt x="649" y="511"/>
                    </a:cubicBezTo>
                    <a:cubicBezTo>
                      <a:pt x="649" y="511"/>
                      <a:pt x="649" y="511"/>
                      <a:pt x="648" y="511"/>
                    </a:cubicBezTo>
                    <a:cubicBezTo>
                      <a:pt x="646" y="507"/>
                      <a:pt x="644" y="504"/>
                      <a:pt x="642" y="500"/>
                    </a:cubicBezTo>
                    <a:cubicBezTo>
                      <a:pt x="642" y="500"/>
                      <a:pt x="642" y="500"/>
                      <a:pt x="642" y="500"/>
                    </a:cubicBezTo>
                    <a:cubicBezTo>
                      <a:pt x="641" y="498"/>
                      <a:pt x="641" y="497"/>
                      <a:pt x="640" y="496"/>
                    </a:cubicBezTo>
                    <a:cubicBezTo>
                      <a:pt x="640" y="496"/>
                      <a:pt x="640" y="495"/>
                      <a:pt x="640" y="495"/>
                    </a:cubicBezTo>
                    <a:cubicBezTo>
                      <a:pt x="639" y="494"/>
                      <a:pt x="639" y="493"/>
                      <a:pt x="638" y="492"/>
                    </a:cubicBezTo>
                    <a:cubicBezTo>
                      <a:pt x="635" y="484"/>
                      <a:pt x="632" y="475"/>
                      <a:pt x="631" y="466"/>
                    </a:cubicBezTo>
                    <a:cubicBezTo>
                      <a:pt x="631" y="466"/>
                      <a:pt x="631" y="465"/>
                      <a:pt x="630" y="464"/>
                    </a:cubicBezTo>
                    <a:cubicBezTo>
                      <a:pt x="630" y="463"/>
                      <a:pt x="630" y="462"/>
                      <a:pt x="630" y="461"/>
                    </a:cubicBezTo>
                    <a:cubicBezTo>
                      <a:pt x="630" y="460"/>
                      <a:pt x="630" y="460"/>
                      <a:pt x="630" y="459"/>
                    </a:cubicBezTo>
                    <a:cubicBezTo>
                      <a:pt x="630" y="458"/>
                      <a:pt x="629" y="456"/>
                      <a:pt x="629" y="454"/>
                    </a:cubicBezTo>
                    <a:cubicBezTo>
                      <a:pt x="629" y="454"/>
                      <a:pt x="629" y="454"/>
                      <a:pt x="629" y="454"/>
                    </a:cubicBezTo>
                    <a:cubicBezTo>
                      <a:pt x="629" y="452"/>
                      <a:pt x="629" y="450"/>
                      <a:pt x="629" y="449"/>
                    </a:cubicBezTo>
                    <a:cubicBezTo>
                      <a:pt x="629" y="448"/>
                      <a:pt x="629" y="448"/>
                      <a:pt x="629" y="447"/>
                    </a:cubicBezTo>
                    <a:cubicBezTo>
                      <a:pt x="629" y="446"/>
                      <a:pt x="629" y="444"/>
                      <a:pt x="629" y="443"/>
                    </a:cubicBezTo>
                    <a:cubicBezTo>
                      <a:pt x="629" y="443"/>
                      <a:pt x="629" y="442"/>
                      <a:pt x="629" y="441"/>
                    </a:cubicBezTo>
                    <a:cubicBezTo>
                      <a:pt x="629" y="440"/>
                      <a:pt x="629" y="438"/>
                      <a:pt x="629" y="436"/>
                    </a:cubicBezTo>
                    <a:cubicBezTo>
                      <a:pt x="630" y="434"/>
                      <a:pt x="630" y="432"/>
                      <a:pt x="630" y="431"/>
                    </a:cubicBezTo>
                    <a:cubicBezTo>
                      <a:pt x="630" y="430"/>
                      <a:pt x="630" y="430"/>
                      <a:pt x="630" y="429"/>
                    </a:cubicBezTo>
                    <a:cubicBezTo>
                      <a:pt x="630" y="428"/>
                      <a:pt x="631" y="426"/>
                      <a:pt x="631" y="425"/>
                    </a:cubicBezTo>
                    <a:cubicBezTo>
                      <a:pt x="631" y="425"/>
                      <a:pt x="631" y="424"/>
                      <a:pt x="631" y="424"/>
                    </a:cubicBezTo>
                    <a:cubicBezTo>
                      <a:pt x="632" y="422"/>
                      <a:pt x="632" y="420"/>
                      <a:pt x="632" y="418"/>
                    </a:cubicBezTo>
                    <a:cubicBezTo>
                      <a:pt x="632" y="418"/>
                      <a:pt x="632" y="418"/>
                      <a:pt x="632" y="418"/>
                    </a:cubicBezTo>
                    <a:cubicBezTo>
                      <a:pt x="633" y="416"/>
                      <a:pt x="633" y="415"/>
                      <a:pt x="634" y="413"/>
                    </a:cubicBezTo>
                    <a:cubicBezTo>
                      <a:pt x="634" y="413"/>
                      <a:pt x="634" y="412"/>
                      <a:pt x="634" y="412"/>
                    </a:cubicBezTo>
                    <a:cubicBezTo>
                      <a:pt x="635" y="410"/>
                      <a:pt x="635" y="409"/>
                      <a:pt x="635" y="408"/>
                    </a:cubicBezTo>
                    <a:cubicBezTo>
                      <a:pt x="635" y="408"/>
                      <a:pt x="636" y="407"/>
                      <a:pt x="636" y="407"/>
                    </a:cubicBezTo>
                    <a:cubicBezTo>
                      <a:pt x="636" y="405"/>
                      <a:pt x="637" y="403"/>
                      <a:pt x="638" y="402"/>
                    </a:cubicBezTo>
                    <a:cubicBezTo>
                      <a:pt x="638" y="402"/>
                      <a:pt x="638" y="402"/>
                      <a:pt x="638" y="402"/>
                    </a:cubicBezTo>
                    <a:cubicBezTo>
                      <a:pt x="640" y="395"/>
                      <a:pt x="644" y="389"/>
                      <a:pt x="648" y="383"/>
                    </a:cubicBezTo>
                    <a:cubicBezTo>
                      <a:pt x="648" y="382"/>
                      <a:pt x="649" y="380"/>
                      <a:pt x="650" y="379"/>
                    </a:cubicBezTo>
                    <a:cubicBezTo>
                      <a:pt x="650" y="379"/>
                      <a:pt x="650" y="379"/>
                      <a:pt x="650" y="379"/>
                    </a:cubicBezTo>
                    <a:cubicBezTo>
                      <a:pt x="651" y="378"/>
                      <a:pt x="652" y="377"/>
                      <a:pt x="653" y="376"/>
                    </a:cubicBezTo>
                    <a:cubicBezTo>
                      <a:pt x="653" y="375"/>
                      <a:pt x="653" y="375"/>
                      <a:pt x="653" y="375"/>
                    </a:cubicBezTo>
                    <a:cubicBezTo>
                      <a:pt x="655" y="372"/>
                      <a:pt x="658" y="369"/>
                      <a:pt x="661" y="366"/>
                    </a:cubicBezTo>
                    <a:cubicBezTo>
                      <a:pt x="661" y="366"/>
                      <a:pt x="661" y="365"/>
                      <a:pt x="661" y="365"/>
                    </a:cubicBezTo>
                    <a:cubicBezTo>
                      <a:pt x="662" y="364"/>
                      <a:pt x="663" y="363"/>
                      <a:pt x="664" y="363"/>
                    </a:cubicBezTo>
                    <a:cubicBezTo>
                      <a:pt x="664" y="362"/>
                      <a:pt x="664" y="362"/>
                      <a:pt x="665" y="362"/>
                    </a:cubicBezTo>
                    <a:cubicBezTo>
                      <a:pt x="669" y="358"/>
                      <a:pt x="673" y="355"/>
                      <a:pt x="677" y="351"/>
                    </a:cubicBezTo>
                    <a:cubicBezTo>
                      <a:pt x="678" y="351"/>
                      <a:pt x="678" y="351"/>
                      <a:pt x="678" y="351"/>
                    </a:cubicBezTo>
                    <a:cubicBezTo>
                      <a:pt x="679" y="350"/>
                      <a:pt x="680" y="349"/>
                      <a:pt x="681" y="349"/>
                    </a:cubicBezTo>
                    <a:cubicBezTo>
                      <a:pt x="681" y="348"/>
                      <a:pt x="682" y="348"/>
                      <a:pt x="682" y="348"/>
                    </a:cubicBezTo>
                    <a:cubicBezTo>
                      <a:pt x="685" y="346"/>
                      <a:pt x="689" y="344"/>
                      <a:pt x="692" y="342"/>
                    </a:cubicBezTo>
                    <a:cubicBezTo>
                      <a:pt x="693" y="342"/>
                      <a:pt x="693" y="342"/>
                      <a:pt x="693" y="342"/>
                    </a:cubicBezTo>
                    <a:cubicBezTo>
                      <a:pt x="694" y="341"/>
                      <a:pt x="695" y="341"/>
                      <a:pt x="696" y="340"/>
                    </a:cubicBezTo>
                    <a:cubicBezTo>
                      <a:pt x="697" y="340"/>
                      <a:pt x="697" y="340"/>
                      <a:pt x="697" y="340"/>
                    </a:cubicBezTo>
                    <a:cubicBezTo>
                      <a:pt x="698" y="339"/>
                      <a:pt x="700" y="339"/>
                      <a:pt x="701" y="338"/>
                    </a:cubicBezTo>
                    <a:cubicBezTo>
                      <a:pt x="707" y="335"/>
                      <a:pt x="714" y="333"/>
                      <a:pt x="721" y="331"/>
                    </a:cubicBezTo>
                    <a:cubicBezTo>
                      <a:pt x="723" y="331"/>
                      <a:pt x="725" y="331"/>
                      <a:pt x="726" y="331"/>
                    </a:cubicBezTo>
                    <a:cubicBezTo>
                      <a:pt x="727" y="330"/>
                      <a:pt x="727" y="330"/>
                      <a:pt x="728" y="330"/>
                    </a:cubicBezTo>
                    <a:cubicBezTo>
                      <a:pt x="729" y="330"/>
                      <a:pt x="730" y="330"/>
                      <a:pt x="732" y="330"/>
                    </a:cubicBezTo>
                    <a:cubicBezTo>
                      <a:pt x="732" y="330"/>
                      <a:pt x="733" y="330"/>
                      <a:pt x="733" y="330"/>
                    </a:cubicBezTo>
                    <a:cubicBezTo>
                      <a:pt x="735" y="329"/>
                      <a:pt x="736" y="329"/>
                      <a:pt x="738" y="329"/>
                    </a:cubicBezTo>
                    <a:cubicBezTo>
                      <a:pt x="738" y="329"/>
                      <a:pt x="738" y="329"/>
                      <a:pt x="739" y="329"/>
                    </a:cubicBezTo>
                    <a:cubicBezTo>
                      <a:pt x="740" y="329"/>
                      <a:pt x="742" y="329"/>
                      <a:pt x="744" y="329"/>
                    </a:cubicBezTo>
                    <a:cubicBezTo>
                      <a:pt x="744" y="329"/>
                      <a:pt x="745" y="329"/>
                      <a:pt x="745" y="329"/>
                    </a:cubicBezTo>
                    <a:cubicBezTo>
                      <a:pt x="747" y="329"/>
                      <a:pt x="748" y="329"/>
                      <a:pt x="749" y="329"/>
                    </a:cubicBezTo>
                    <a:cubicBezTo>
                      <a:pt x="750" y="329"/>
                      <a:pt x="750" y="329"/>
                      <a:pt x="751" y="329"/>
                    </a:cubicBezTo>
                    <a:cubicBezTo>
                      <a:pt x="753" y="329"/>
                      <a:pt x="755" y="329"/>
                      <a:pt x="756" y="329"/>
                    </a:cubicBezTo>
                    <a:cubicBezTo>
                      <a:pt x="758" y="329"/>
                      <a:pt x="760" y="330"/>
                      <a:pt x="762" y="330"/>
                    </a:cubicBezTo>
                    <a:cubicBezTo>
                      <a:pt x="762" y="330"/>
                      <a:pt x="763" y="330"/>
                      <a:pt x="763" y="330"/>
                    </a:cubicBezTo>
                    <a:cubicBezTo>
                      <a:pt x="765" y="330"/>
                      <a:pt x="766" y="330"/>
                      <a:pt x="767" y="331"/>
                    </a:cubicBezTo>
                    <a:cubicBezTo>
                      <a:pt x="768" y="331"/>
                      <a:pt x="768" y="331"/>
                      <a:pt x="769" y="331"/>
                    </a:cubicBezTo>
                    <a:cubicBezTo>
                      <a:pt x="771" y="331"/>
                      <a:pt x="772" y="332"/>
                      <a:pt x="774" y="332"/>
                    </a:cubicBezTo>
                    <a:cubicBezTo>
                      <a:pt x="774" y="332"/>
                      <a:pt x="774" y="332"/>
                      <a:pt x="775" y="332"/>
                    </a:cubicBezTo>
                    <a:cubicBezTo>
                      <a:pt x="776" y="333"/>
                      <a:pt x="778" y="333"/>
                      <a:pt x="779" y="333"/>
                    </a:cubicBezTo>
                    <a:cubicBezTo>
                      <a:pt x="780" y="334"/>
                      <a:pt x="780" y="334"/>
                      <a:pt x="781" y="334"/>
                    </a:cubicBezTo>
                    <a:cubicBezTo>
                      <a:pt x="782" y="334"/>
                      <a:pt x="783" y="335"/>
                      <a:pt x="784" y="335"/>
                    </a:cubicBezTo>
                    <a:cubicBezTo>
                      <a:pt x="785" y="335"/>
                      <a:pt x="785" y="335"/>
                      <a:pt x="786" y="336"/>
                    </a:cubicBezTo>
                    <a:cubicBezTo>
                      <a:pt x="787" y="336"/>
                      <a:pt x="789" y="337"/>
                      <a:pt x="791" y="337"/>
                    </a:cubicBezTo>
                    <a:cubicBezTo>
                      <a:pt x="797" y="340"/>
                      <a:pt x="804" y="344"/>
                      <a:pt x="810" y="347"/>
                    </a:cubicBezTo>
                    <a:cubicBezTo>
                      <a:pt x="811" y="348"/>
                      <a:pt x="812" y="349"/>
                      <a:pt x="813" y="350"/>
                    </a:cubicBezTo>
                    <a:cubicBezTo>
                      <a:pt x="813" y="350"/>
                      <a:pt x="813" y="350"/>
                      <a:pt x="814" y="350"/>
                    </a:cubicBezTo>
                    <a:cubicBezTo>
                      <a:pt x="815" y="351"/>
                      <a:pt x="816" y="352"/>
                      <a:pt x="817" y="352"/>
                    </a:cubicBezTo>
                    <a:cubicBezTo>
                      <a:pt x="817" y="353"/>
                      <a:pt x="817" y="353"/>
                      <a:pt x="817" y="353"/>
                    </a:cubicBezTo>
                    <a:cubicBezTo>
                      <a:pt x="821" y="355"/>
                      <a:pt x="824" y="358"/>
                      <a:pt x="827" y="361"/>
                    </a:cubicBezTo>
                    <a:cubicBezTo>
                      <a:pt x="827" y="361"/>
                      <a:pt x="827" y="361"/>
                      <a:pt x="827" y="361"/>
                    </a:cubicBezTo>
                    <a:cubicBezTo>
                      <a:pt x="828" y="362"/>
                      <a:pt x="829" y="363"/>
                      <a:pt x="830" y="364"/>
                    </a:cubicBezTo>
                    <a:cubicBezTo>
                      <a:pt x="830" y="364"/>
                      <a:pt x="830" y="364"/>
                      <a:pt x="831" y="364"/>
                    </a:cubicBezTo>
                    <a:cubicBezTo>
                      <a:pt x="834" y="368"/>
                      <a:pt x="838" y="373"/>
                      <a:pt x="841" y="377"/>
                    </a:cubicBezTo>
                    <a:cubicBezTo>
                      <a:pt x="841" y="377"/>
                      <a:pt x="842" y="378"/>
                      <a:pt x="842" y="378"/>
                    </a:cubicBezTo>
                    <a:cubicBezTo>
                      <a:pt x="842" y="379"/>
                      <a:pt x="843" y="380"/>
                      <a:pt x="844" y="381"/>
                    </a:cubicBezTo>
                    <a:cubicBezTo>
                      <a:pt x="844" y="381"/>
                      <a:pt x="844" y="381"/>
                      <a:pt x="844" y="382"/>
                    </a:cubicBezTo>
                    <a:cubicBezTo>
                      <a:pt x="847" y="385"/>
                      <a:pt x="849" y="389"/>
                      <a:pt x="851" y="392"/>
                    </a:cubicBezTo>
                    <a:cubicBezTo>
                      <a:pt x="851" y="392"/>
                      <a:pt x="851" y="393"/>
                      <a:pt x="851" y="393"/>
                    </a:cubicBezTo>
                    <a:cubicBezTo>
                      <a:pt x="851" y="394"/>
                      <a:pt x="852" y="395"/>
                      <a:pt x="852" y="396"/>
                    </a:cubicBezTo>
                    <a:cubicBezTo>
                      <a:pt x="853" y="396"/>
                      <a:pt x="853" y="397"/>
                      <a:pt x="853" y="397"/>
                    </a:cubicBezTo>
                    <a:cubicBezTo>
                      <a:pt x="853" y="398"/>
                      <a:pt x="854" y="399"/>
                      <a:pt x="854" y="401"/>
                    </a:cubicBezTo>
                    <a:cubicBezTo>
                      <a:pt x="857" y="407"/>
                      <a:pt x="859" y="414"/>
                      <a:pt x="861" y="421"/>
                    </a:cubicBezTo>
                    <a:cubicBezTo>
                      <a:pt x="861" y="423"/>
                      <a:pt x="862" y="424"/>
                      <a:pt x="862" y="426"/>
                    </a:cubicBezTo>
                    <a:cubicBezTo>
                      <a:pt x="862" y="427"/>
                      <a:pt x="862" y="427"/>
                      <a:pt x="862" y="428"/>
                    </a:cubicBezTo>
                    <a:cubicBezTo>
                      <a:pt x="862" y="429"/>
                      <a:pt x="863" y="430"/>
                      <a:pt x="863" y="431"/>
                    </a:cubicBezTo>
                    <a:cubicBezTo>
                      <a:pt x="863" y="432"/>
                      <a:pt x="863" y="433"/>
                      <a:pt x="863" y="433"/>
                    </a:cubicBezTo>
                    <a:cubicBezTo>
                      <a:pt x="863" y="435"/>
                      <a:pt x="863" y="436"/>
                      <a:pt x="863" y="438"/>
                    </a:cubicBezTo>
                    <a:cubicBezTo>
                      <a:pt x="863" y="438"/>
                      <a:pt x="863" y="438"/>
                      <a:pt x="863" y="438"/>
                    </a:cubicBezTo>
                    <a:cubicBezTo>
                      <a:pt x="863" y="440"/>
                      <a:pt x="864" y="442"/>
                      <a:pt x="864" y="444"/>
                    </a:cubicBezTo>
                    <a:lnTo>
                      <a:pt x="864" y="445"/>
                    </a:lnTo>
                    <a:cubicBezTo>
                      <a:pt x="864" y="447"/>
                      <a:pt x="864" y="448"/>
                      <a:pt x="864" y="449"/>
                    </a:cubicBezTo>
                    <a:cubicBezTo>
                      <a:pt x="864" y="450"/>
                      <a:pt x="864" y="450"/>
                      <a:pt x="864" y="451"/>
                    </a:cubicBezTo>
                    <a:cubicBezTo>
                      <a:pt x="863" y="453"/>
                      <a:pt x="863" y="454"/>
                      <a:pt x="863" y="456"/>
                    </a:cubicBezTo>
                    <a:cubicBezTo>
                      <a:pt x="863" y="458"/>
                      <a:pt x="863" y="460"/>
                      <a:pt x="863" y="462"/>
                    </a:cubicBezTo>
                    <a:close/>
                    <a:moveTo>
                      <a:pt x="942" y="498"/>
                    </a:moveTo>
                    <a:lnTo>
                      <a:pt x="948" y="429"/>
                    </a:lnTo>
                    <a:lnTo>
                      <a:pt x="908" y="425"/>
                    </a:lnTo>
                    <a:cubicBezTo>
                      <a:pt x="906" y="406"/>
                      <a:pt x="900" y="387"/>
                      <a:pt x="891" y="370"/>
                    </a:cubicBezTo>
                    <a:lnTo>
                      <a:pt x="922" y="344"/>
                    </a:lnTo>
                    <a:lnTo>
                      <a:pt x="877" y="291"/>
                    </a:lnTo>
                    <a:lnTo>
                      <a:pt x="846" y="317"/>
                    </a:lnTo>
                    <a:cubicBezTo>
                      <a:pt x="831" y="305"/>
                      <a:pt x="814" y="296"/>
                      <a:pt x="795" y="290"/>
                    </a:cubicBezTo>
                    <a:lnTo>
                      <a:pt x="798" y="250"/>
                    </a:lnTo>
                    <a:lnTo>
                      <a:pt x="729" y="244"/>
                    </a:lnTo>
                    <a:lnTo>
                      <a:pt x="725" y="284"/>
                    </a:lnTo>
                    <a:cubicBezTo>
                      <a:pt x="706" y="287"/>
                      <a:pt x="687" y="293"/>
                      <a:pt x="670" y="302"/>
                    </a:cubicBezTo>
                    <a:lnTo>
                      <a:pt x="644" y="271"/>
                    </a:lnTo>
                    <a:lnTo>
                      <a:pt x="591" y="316"/>
                    </a:lnTo>
                    <a:lnTo>
                      <a:pt x="617" y="346"/>
                    </a:lnTo>
                    <a:cubicBezTo>
                      <a:pt x="605" y="362"/>
                      <a:pt x="596" y="379"/>
                      <a:pt x="590" y="398"/>
                    </a:cubicBezTo>
                    <a:lnTo>
                      <a:pt x="550" y="394"/>
                    </a:lnTo>
                    <a:lnTo>
                      <a:pt x="544" y="464"/>
                    </a:lnTo>
                    <a:lnTo>
                      <a:pt x="584" y="467"/>
                    </a:lnTo>
                    <a:cubicBezTo>
                      <a:pt x="587" y="487"/>
                      <a:pt x="593" y="505"/>
                      <a:pt x="602" y="522"/>
                    </a:cubicBezTo>
                    <a:lnTo>
                      <a:pt x="571" y="548"/>
                    </a:lnTo>
                    <a:lnTo>
                      <a:pt x="616" y="601"/>
                    </a:lnTo>
                    <a:lnTo>
                      <a:pt x="647" y="575"/>
                    </a:lnTo>
                    <a:cubicBezTo>
                      <a:pt x="662" y="587"/>
                      <a:pt x="679" y="596"/>
                      <a:pt x="698" y="602"/>
                    </a:cubicBezTo>
                    <a:lnTo>
                      <a:pt x="694" y="642"/>
                    </a:lnTo>
                    <a:lnTo>
                      <a:pt x="764" y="648"/>
                    </a:lnTo>
                    <a:lnTo>
                      <a:pt x="767" y="608"/>
                    </a:lnTo>
                    <a:cubicBezTo>
                      <a:pt x="787" y="606"/>
                      <a:pt x="805" y="600"/>
                      <a:pt x="822" y="591"/>
                    </a:cubicBezTo>
                    <a:lnTo>
                      <a:pt x="848" y="621"/>
                    </a:lnTo>
                    <a:lnTo>
                      <a:pt x="901" y="577"/>
                    </a:lnTo>
                    <a:lnTo>
                      <a:pt x="876" y="546"/>
                    </a:lnTo>
                    <a:cubicBezTo>
                      <a:pt x="887" y="531"/>
                      <a:pt x="896" y="513"/>
                      <a:pt x="902" y="494"/>
                    </a:cubicBezTo>
                    <a:lnTo>
                      <a:pt x="942" y="4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7ED84D2C-EE8C-4BBC-A2E7-53CB1AD2D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844590" cy="413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PART </a:t>
                </a: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4</a:t>
                </a:r>
                <a:endParaRPr lang="zh-CN" altLang="en-US" sz="2400" b="1" spc="-40" dirty="0">
                  <a:solidFill>
                    <a:srgbClr val="695D46"/>
                  </a:solidFill>
                  <a:latin typeface="Noto Sans CJK JP Regular"/>
                  <a:ea typeface="+mn-ea"/>
                  <a:sym typeface="+mn-lt"/>
                </a:endParaRPr>
              </a:p>
            </p:txBody>
          </p:sp>
          <p:sp>
            <p:nvSpPr>
              <p:cNvPr id="41" name="TextBox 59">
                <a:extLst>
                  <a:ext uri="{FF2B5EF4-FFF2-40B4-BE49-F238E27FC236}">
                    <a16:creationId xmlns:a16="http://schemas.microsoft.com/office/drawing/2014/main" id="{3B4A9F1D-5887-4C08-A7AD-D50246C65A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160" y="4535226"/>
                <a:ext cx="2853947" cy="50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  <a:ea typeface="+mn-ea"/>
                    <a:sym typeface="+mn-lt"/>
                  </a:rPr>
                  <a:t>Demo  Code</a:t>
                </a:r>
                <a:endParaRPr lang="zh-CN" altLang="en-US" sz="2400" b="1" spc="-40" dirty="0">
                  <a:solidFill>
                    <a:srgbClr val="695D46"/>
                  </a:solidFill>
                  <a:latin typeface="Noto Sans CJK JP Regular"/>
                  <a:ea typeface="+mn-ea"/>
                  <a:sym typeface="+mn-lt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26C0279-3F88-46DB-BF83-5D41179FA8EB}"/>
                </a:ext>
              </a:extLst>
            </p:cNvPr>
            <p:cNvGrpSpPr/>
            <p:nvPr/>
          </p:nvGrpSpPr>
          <p:grpSpPr>
            <a:xfrm flipH="1">
              <a:off x="6448475" y="4779426"/>
              <a:ext cx="4156551" cy="80892"/>
              <a:chOff x="2272062" y="2634040"/>
              <a:chExt cx="4158716" cy="80934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DAFA508-1B1C-4A66-A00C-98AF09B92FFE}"/>
                  </a:ext>
                </a:extLst>
              </p:cNvPr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DB35669-7E54-49A2-B5C6-C9A4480C0B9A}"/>
                  </a:ext>
                </a:extLst>
              </p:cNvPr>
              <p:cNvSpPr/>
              <p:nvPr/>
            </p:nvSpPr>
            <p:spPr>
              <a:xfrm>
                <a:off x="5477677" y="2634040"/>
                <a:ext cx="951030" cy="809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2400" kern="0" dirty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2891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Objectives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70A26A-19CC-4CCF-BF42-DF0D5CD7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4" y="2724150"/>
            <a:ext cx="2263336" cy="1966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F9E4B7-7274-434D-8D92-6A36DAA9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724150"/>
            <a:ext cx="2225233" cy="193564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9DAD097-2522-471F-853F-9AF841DAD18C}"/>
              </a:ext>
            </a:extLst>
          </p:cNvPr>
          <p:cNvSpPr/>
          <p:nvPr/>
        </p:nvSpPr>
        <p:spPr>
          <a:xfrm>
            <a:off x="3810000" y="3411324"/>
            <a:ext cx="1371600" cy="3048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9DBB74-49A3-4787-8289-E181ABA77049}"/>
              </a:ext>
            </a:extLst>
          </p:cNvPr>
          <p:cNvSpPr txBox="1"/>
          <p:nvPr/>
        </p:nvSpPr>
        <p:spPr>
          <a:xfrm>
            <a:off x="609600" y="1260383"/>
            <a:ext cx="3042838" cy="9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zh-CN" altLang="en-US" sz="2000" b="1" spc="-40" dirty="0">
                <a:solidFill>
                  <a:srgbClr val="695D46"/>
                </a:solidFill>
                <a:latin typeface="Noto Sans CJK JP Regular"/>
                <a:cs typeface="Noto Sans CJK JP Regular"/>
              </a:rPr>
              <a:t>二维空间一些点</a:t>
            </a:r>
            <a:endParaRPr lang="en-US" altLang="zh-CN" sz="2000" b="1" spc="-40" dirty="0">
              <a:solidFill>
                <a:srgbClr val="695D46"/>
              </a:solidFill>
              <a:latin typeface="Noto Sans CJK JP Regular"/>
              <a:cs typeface="Noto Sans CJK JP Regular"/>
            </a:endParaRPr>
          </a:p>
          <a:p>
            <a:pPr marL="18351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zh-CN" altLang="en-US" b="1" spc="-40" dirty="0">
                <a:solidFill>
                  <a:srgbClr val="695D46"/>
                </a:solidFill>
                <a:latin typeface="Noto Sans CJK JP Regular"/>
                <a:cs typeface="Noto Sans CJK JP Regular"/>
              </a:rPr>
              <a:t>不知道每个点的类别归属</a:t>
            </a:r>
            <a:endParaRPr lang="en-US" altLang="zh-CN" b="1" spc="-40" dirty="0">
              <a:solidFill>
                <a:srgbClr val="695D46"/>
              </a:solidFill>
              <a:latin typeface="Noto Sans CJK JP Regular"/>
              <a:cs typeface="Noto Sans CJK JP Regular"/>
            </a:endParaRPr>
          </a:p>
          <a:p>
            <a:pPr marL="18351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zh-CN" altLang="en-US" b="1" spc="-40" dirty="0">
                <a:solidFill>
                  <a:srgbClr val="695D46"/>
                </a:solidFill>
                <a:latin typeface="Noto Sans CJK JP Regular"/>
                <a:cs typeface="Noto Sans CJK JP Regular"/>
              </a:rPr>
              <a:t>不知道每个类别的中心</a:t>
            </a:r>
            <a:endParaRPr lang="en-US" altLang="zh-CN" b="1" spc="-40" dirty="0">
              <a:solidFill>
                <a:srgbClr val="695D46"/>
              </a:solidFill>
              <a:latin typeface="Noto Sans CJK JP Regular"/>
              <a:cs typeface="Noto Sans CJK JP Regular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65C327-A9E7-4210-AE77-E42571217AC2}"/>
              </a:ext>
            </a:extLst>
          </p:cNvPr>
          <p:cNvCxnSpPr>
            <a:cxnSpLocks/>
          </p:cNvCxnSpPr>
          <p:nvPr/>
        </p:nvCxnSpPr>
        <p:spPr>
          <a:xfrm>
            <a:off x="3505200" y="1769959"/>
            <a:ext cx="231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7A851A1-9332-4F21-B055-B6EE5EDA8871}"/>
              </a:ext>
            </a:extLst>
          </p:cNvPr>
          <p:cNvSpPr txBox="1"/>
          <p:nvPr/>
        </p:nvSpPr>
        <p:spPr>
          <a:xfrm>
            <a:off x="4140068" y="131838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-40" dirty="0">
                <a:solidFill>
                  <a:srgbClr val="695D46"/>
                </a:solidFill>
                <a:latin typeface="Noto Sans CJK JP Regular"/>
                <a:cs typeface="Noto Sans CJK JP Regular"/>
              </a:rPr>
              <a:t>距离（</a:t>
            </a:r>
            <a:r>
              <a:rPr lang="en-US" altLang="zh-CN" sz="2000" b="1" spc="-40" dirty="0">
                <a:solidFill>
                  <a:srgbClr val="695D46"/>
                </a:solidFill>
                <a:latin typeface="Noto Sans CJK JP Regular"/>
                <a:cs typeface="Noto Sans CJK JP Regular"/>
              </a:rPr>
              <a:t>KNN</a:t>
            </a:r>
            <a:r>
              <a:rPr lang="zh-CN" altLang="en-US" sz="2000" b="1" spc="-40" dirty="0">
                <a:solidFill>
                  <a:srgbClr val="695D46"/>
                </a:solidFill>
                <a:latin typeface="Noto Sans CJK JP Regular"/>
                <a:cs typeface="Noto Sans CJK JP Regular"/>
              </a:rPr>
              <a:t>）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5568B5-51E2-4050-B3FF-BBD4DA311225}"/>
              </a:ext>
            </a:extLst>
          </p:cNvPr>
          <p:cNvSpPr txBox="1"/>
          <p:nvPr/>
        </p:nvSpPr>
        <p:spPr>
          <a:xfrm>
            <a:off x="6045068" y="1432893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-40" dirty="0">
                <a:solidFill>
                  <a:srgbClr val="695D46"/>
                </a:solidFill>
                <a:latin typeface="Noto Sans CJK JP Regular"/>
                <a:cs typeface="Noto Sans CJK JP Regular"/>
              </a:rPr>
              <a:t>划分为两类</a:t>
            </a:r>
            <a:endParaRPr lang="en-US" altLang="zh-CN" sz="2000" b="1" spc="-40" dirty="0">
              <a:solidFill>
                <a:srgbClr val="695D46"/>
              </a:solidFill>
              <a:latin typeface="Noto Sans CJK JP Regular"/>
              <a:cs typeface="Noto Sans CJK JP Regular"/>
            </a:endParaRPr>
          </a:p>
          <a:p>
            <a:endParaRPr lang="zh-CN" altLang="en-US" sz="2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47320A-61B2-49CD-A97F-1993CED35BB9}"/>
              </a:ext>
            </a:extLst>
          </p:cNvPr>
          <p:cNvSpPr txBox="1"/>
          <p:nvPr/>
        </p:nvSpPr>
        <p:spPr>
          <a:xfrm>
            <a:off x="4090687" y="183477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-40" dirty="0">
                <a:solidFill>
                  <a:srgbClr val="695D46"/>
                </a:solidFill>
                <a:latin typeface="Noto Sans CJK JP Regular"/>
              </a:rPr>
              <a:t>无监督学习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90" y="135417"/>
            <a:ext cx="7084510" cy="624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3600" dirty="0">
                <a:sym typeface="+mn-lt"/>
              </a:rPr>
              <a:t>K-means</a:t>
            </a:r>
            <a:r>
              <a:rPr lang="en-US" altLang="zh-CN" sz="3600" b="1" spc="-40" dirty="0">
                <a:solidFill>
                  <a:srgbClr val="695D46"/>
                </a:solidFill>
                <a:latin typeface="Noto Sans CJK JP Regular"/>
                <a:ea typeface="+mn-ea"/>
                <a:sym typeface="+mn-lt"/>
              </a:rPr>
              <a:t> </a:t>
            </a:r>
            <a:r>
              <a:rPr lang="en-US" altLang="zh-CN" sz="3600" dirty="0">
                <a:sym typeface="+mn-lt"/>
              </a:rPr>
              <a:t>clustering</a:t>
            </a:r>
            <a:r>
              <a:rPr lang="zh-CN" altLang="en-US" sz="3600" dirty="0">
                <a:sym typeface="+mn-lt"/>
              </a:rPr>
              <a:t>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068" y="895350"/>
            <a:ext cx="4401185" cy="42319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zh-CN" altLang="en-US" sz="2400" b="1" spc="-20" dirty="0">
                <a:solidFill>
                  <a:srgbClr val="695D46"/>
                </a:solidFill>
                <a:latin typeface="Noto Sans"/>
                <a:cs typeface="Noto Sans"/>
              </a:rPr>
              <a:t>聚类</a:t>
            </a:r>
            <a:endParaRPr sz="2400" b="1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5F9D51-04AF-47D4-A92C-0F6CA9448574}"/>
              </a:ext>
            </a:extLst>
          </p:cNvPr>
          <p:cNvSpPr txBox="1"/>
          <p:nvPr/>
        </p:nvSpPr>
        <p:spPr>
          <a:xfrm>
            <a:off x="691453" y="1318543"/>
            <a:ext cx="3575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20" dirty="0">
                <a:solidFill>
                  <a:srgbClr val="695D46"/>
                </a:solidFill>
                <a:latin typeface="Noto Sans"/>
                <a:cs typeface="Noto Sans"/>
              </a:rPr>
              <a:t>一种典型且众所周知的无监督学习类型。 聚类算法试图在数据中找到自然分组。 相似的数据点（根据某种相似性的概念）被认为是在同一组中。 我们称这些组为集群。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952266-1466-4321-80CE-43DA188656B2}"/>
              </a:ext>
            </a:extLst>
          </p:cNvPr>
          <p:cNvSpPr txBox="1"/>
          <p:nvPr/>
        </p:nvSpPr>
        <p:spPr>
          <a:xfrm>
            <a:off x="691453" y="3534448"/>
            <a:ext cx="329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spc="-20" dirty="0">
                <a:solidFill>
                  <a:srgbClr val="695D46"/>
                </a:solidFill>
                <a:latin typeface="Noto Sans"/>
                <a:cs typeface="Noto Sans"/>
              </a:rPr>
              <a:t>K </a:t>
            </a:r>
            <a:r>
              <a:rPr lang="zh-CN" altLang="en-US" b="1" spc="-20" dirty="0">
                <a:solidFill>
                  <a:srgbClr val="695D46"/>
                </a:solidFill>
                <a:latin typeface="Noto Sans"/>
                <a:cs typeface="Noto Sans"/>
              </a:rPr>
              <a:t>均值聚类是一种简单而广泛应用的聚类算法。给定</a:t>
            </a:r>
            <a:r>
              <a:rPr lang="en-US" altLang="zh-CN" b="1" spc="-20" dirty="0">
                <a:solidFill>
                  <a:srgbClr val="695D46"/>
                </a:solidFill>
                <a:latin typeface="Noto Sans"/>
                <a:cs typeface="Noto Sans"/>
              </a:rPr>
              <a:t>k</a:t>
            </a:r>
            <a:r>
              <a:rPr lang="zh-CN" altLang="en-US" b="1" spc="-20" dirty="0">
                <a:solidFill>
                  <a:srgbClr val="695D46"/>
                </a:solidFill>
                <a:latin typeface="Noto Sans"/>
                <a:cs typeface="Noto Sans"/>
              </a:rPr>
              <a:t>值，尝试从数据集中的样本构建</a:t>
            </a:r>
            <a:r>
              <a:rPr lang="en-US" altLang="zh-CN" b="1" spc="-20" dirty="0">
                <a:solidFill>
                  <a:srgbClr val="695D46"/>
                </a:solidFill>
                <a:latin typeface="Noto Sans"/>
                <a:cs typeface="Noto Sans"/>
              </a:rPr>
              <a:t>k</a:t>
            </a:r>
            <a:r>
              <a:rPr lang="zh-CN" altLang="en-US" b="1" spc="-20" dirty="0">
                <a:solidFill>
                  <a:srgbClr val="695D46"/>
                </a:solidFill>
                <a:latin typeface="Noto Sans"/>
                <a:cs typeface="Noto Sans"/>
              </a:rPr>
              <a:t>个集群</a:t>
            </a:r>
            <a:r>
              <a:rPr lang="zh-CN" altLang="en-US" sz="1600" b="1" spc="-20" dirty="0">
                <a:solidFill>
                  <a:srgbClr val="695D46"/>
                </a:solidFill>
                <a:latin typeface="Noto Sans"/>
                <a:cs typeface="Noto San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EC7845B-BB33-4D50-9908-02C08CF12F27}"/>
              </a:ext>
            </a:extLst>
          </p:cNvPr>
          <p:cNvSpPr txBox="1"/>
          <p:nvPr/>
        </p:nvSpPr>
        <p:spPr>
          <a:xfrm>
            <a:off x="421137" y="3111255"/>
            <a:ext cx="4401185" cy="42319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CN" sz="2400" b="1" spc="-20" dirty="0">
                <a:solidFill>
                  <a:srgbClr val="695D46"/>
                </a:solidFill>
                <a:latin typeface="Noto Sans"/>
                <a:cs typeface="Noto Sans"/>
              </a:rPr>
              <a:t>K-means</a:t>
            </a:r>
            <a:r>
              <a:rPr lang="en-US" altLang="zh-CN" sz="2400" b="1" spc="-40" dirty="0">
                <a:solidFill>
                  <a:srgbClr val="695D46"/>
                </a:solidFill>
                <a:latin typeface="Noto Sans CJK JP Regular"/>
                <a:ea typeface="+mn-ea"/>
                <a:sym typeface="+mn-lt"/>
              </a:rPr>
              <a:t> </a:t>
            </a:r>
            <a:r>
              <a:rPr lang="en-US" altLang="zh-CN" sz="2400" b="1" spc="-20" dirty="0">
                <a:solidFill>
                  <a:srgbClr val="695D46"/>
                </a:solidFill>
                <a:latin typeface="Noto Sans"/>
                <a:cs typeface="Noto Sans"/>
                <a:sym typeface="+mn-lt"/>
              </a:rPr>
              <a:t>clustering</a:t>
            </a:r>
            <a:endParaRPr sz="2400" b="1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9A086297-9904-4BA1-A2DB-4AF05712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23872"/>
            <a:ext cx="5029200" cy="311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14" y="144441"/>
            <a:ext cx="6886286" cy="60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3600" dirty="0">
                <a:sym typeface="+mn-lt"/>
              </a:rPr>
              <a:t>K-means clustering</a:t>
            </a:r>
            <a:r>
              <a:rPr lang="zh-CN" altLang="en-US" sz="3600" dirty="0">
                <a:sym typeface="+mn-lt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3400" y="971550"/>
                <a:ext cx="7804784" cy="373448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79095" marR="5080" indent="-367030">
                  <a:lnSpc>
                    <a:spcPct val="114999"/>
                  </a:lnSpc>
                  <a:spcBef>
                    <a:spcPts val="100"/>
                  </a:spcBef>
                  <a:buFont typeface="Arial"/>
                  <a:buChar char="●"/>
                  <a:tabLst>
                    <a:tab pos="379095" algn="l"/>
                    <a:tab pos="379730" algn="l"/>
                  </a:tabLst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输入：</a:t>
                </a:r>
                <a:r>
                  <a:rPr lang="en-US" sz="2400" b="1" spc="-40" dirty="0">
                    <a:solidFill>
                      <a:srgbClr val="FF0000"/>
                    </a:solidFill>
                    <a:latin typeface="Noto Sans CJK JP Regular"/>
                  </a:rPr>
                  <a:t>K</a:t>
                </a: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，点集</a:t>
                </a:r>
                <a14:m>
                  <m:oMath xmlns:m="http://schemas.openxmlformats.org/officeDocument/2006/math">
                    <m:r>
                      <a:rPr lang="zh-CN" altLang="en-US" sz="2400" b="1" spc="-40" dirty="0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400" b="1" i="1" spc="-4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1" spc="-4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b="1" i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）</a:t>
                </a:r>
                <a:endParaRPr lang="en-US" sz="2400" b="1" spc="-40" dirty="0">
                  <a:solidFill>
                    <a:srgbClr val="695D46"/>
                  </a:solidFill>
                  <a:latin typeface="Noto Sans CJK JP Regular"/>
                </a:endParaRPr>
              </a:p>
              <a:p>
                <a:pPr marL="379095" marR="5080" indent="-367030">
                  <a:lnSpc>
                    <a:spcPct val="114999"/>
                  </a:lnSpc>
                  <a:spcBef>
                    <a:spcPts val="100"/>
                  </a:spcBef>
                  <a:buFont typeface="Arial"/>
                  <a:buChar char="●"/>
                  <a:tabLst>
                    <a:tab pos="379095" algn="l"/>
                    <a:tab pos="379730" algn="l"/>
                  </a:tabLst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随机</a:t>
                </a:r>
                <a14:m>
                  <m:oMath xmlns:m="http://schemas.openxmlformats.org/officeDocument/2006/math">
                    <m:r>
                      <a:rPr lang="zh-CN" altLang="en-US" sz="2400" b="1" spc="-40" dirty="0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把（</m:t>
                    </m:r>
                    <m:sSub>
                      <m:sSubPr>
                        <m:ctrlPr>
                          <a:rPr lang="en-US" altLang="zh-CN" sz="2400" b="1" i="1" spc="-4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1" spc="-4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b="1" i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）赋值类别</a:t>
                </a:r>
                <a14:m>
                  <m:oMath xmlns:m="http://schemas.openxmlformats.org/officeDocument/2006/math">
                    <m:r>
                      <a:rPr lang="zh-CN" altLang="en-US" sz="2400" b="1" spc="-40" dirty="0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spc="-4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altLang="zh-CN" sz="2400" b="1" spc="-4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）</a:t>
                </a:r>
                <a:endParaRPr lang="en-US" altLang="zh-CN" sz="2400" b="1" spc="-40" dirty="0">
                  <a:solidFill>
                    <a:srgbClr val="695D46"/>
                  </a:solidFill>
                  <a:latin typeface="Noto Sans CJK JP Regular"/>
                </a:endParaRPr>
              </a:p>
              <a:p>
                <a:pPr marL="379095" marR="5080" indent="-367030">
                  <a:lnSpc>
                    <a:spcPct val="114999"/>
                  </a:lnSpc>
                  <a:spcBef>
                    <a:spcPts val="100"/>
                  </a:spcBef>
                  <a:buFont typeface="Wingdings" panose="05000000000000000000" pitchFamily="2" charset="2"/>
                  <a:buChar char="l"/>
                  <a:tabLst>
                    <a:tab pos="379095" algn="l"/>
                    <a:tab pos="379730" algn="l"/>
                  </a:tabLst>
                </a:pPr>
                <a:r>
                  <a:rPr lang="zh-CN" altLang="en-US" sz="2000" b="1" spc="-40" dirty="0">
                    <a:solidFill>
                      <a:srgbClr val="695D46"/>
                    </a:solidFill>
                    <a:latin typeface="Noto Sans CJK JP Regular"/>
                  </a:rPr>
                  <a:t>求出每个类别的中心</a:t>
                </a:r>
                <a14:m>
                  <m:oMath xmlns:m="http://schemas.openxmlformats.org/officeDocument/2006/math">
                    <m:r>
                      <a:rPr lang="zh-CN" altLang="en-US" sz="2000" b="1" spc="-40" dirty="0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000" b="1" i="1" spc="-4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spc="-4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1" i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b="1" spc="-40" dirty="0">
                    <a:solidFill>
                      <a:srgbClr val="695D46"/>
                    </a:solidFill>
                    <a:latin typeface="Noto Sans CJK JP Regular"/>
                  </a:rPr>
                  <a:t>），其中</a:t>
                </a:r>
                <a:endParaRPr lang="en-US" altLang="zh-CN" sz="2000" b="1" spc="-40" dirty="0">
                  <a:solidFill>
                    <a:srgbClr val="695D46"/>
                  </a:solidFill>
                  <a:latin typeface="Noto Sans CJK JP Regular"/>
                </a:endParaRPr>
              </a:p>
              <a:p>
                <a:pPr marL="379095" marR="5080" indent="-367030">
                  <a:lnSpc>
                    <a:spcPct val="114999"/>
                  </a:lnSpc>
                  <a:spcBef>
                    <a:spcPts val="100"/>
                  </a:spcBef>
                  <a:buFont typeface="Wingdings" panose="05000000000000000000" pitchFamily="2" charset="2"/>
                  <a:buChar char="l"/>
                  <a:tabLst>
                    <a:tab pos="379095" algn="l"/>
                    <a:tab pos="379730" algn="l"/>
                  </a:tabLst>
                </a:pPr>
                <a:endParaRPr lang="en-US" altLang="zh-CN" sz="2000" b="1" spc="-40" dirty="0">
                  <a:solidFill>
                    <a:srgbClr val="695D46"/>
                  </a:solidFill>
                  <a:latin typeface="Noto Sans CJK JP Regular"/>
                </a:endParaRPr>
              </a:p>
              <a:p>
                <a:pPr marL="379095" marR="5080" indent="-367030">
                  <a:lnSpc>
                    <a:spcPct val="114999"/>
                  </a:lnSpc>
                  <a:spcBef>
                    <a:spcPts val="100"/>
                  </a:spcBef>
                  <a:buFont typeface="Arial"/>
                  <a:buChar char="●"/>
                  <a:tabLst>
                    <a:tab pos="379095" algn="l"/>
                    <a:tab pos="379730" algn="l"/>
                  </a:tabLst>
                </a:pPr>
                <a:endParaRPr lang="en-US" altLang="zh-CN" sz="2000" b="1" spc="-40" dirty="0">
                  <a:solidFill>
                    <a:srgbClr val="695D46"/>
                  </a:solidFill>
                  <a:latin typeface="Noto Sans CJK JP Regular"/>
                </a:endParaRPr>
              </a:p>
              <a:p>
                <a:pPr marL="379095" marR="5080" indent="-367030">
                  <a:lnSpc>
                    <a:spcPct val="114999"/>
                  </a:lnSpc>
                  <a:spcBef>
                    <a:spcPts val="100"/>
                  </a:spcBef>
                  <a:buFont typeface="Arial"/>
                  <a:buChar char="●"/>
                  <a:tabLst>
                    <a:tab pos="379095" algn="l"/>
                    <a:tab pos="379730" algn="l"/>
                  </a:tabLst>
                </a:pP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</a:rPr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pc="-4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</a:rPr>
                  <a:t> :</a:t>
                </a:r>
              </a:p>
              <a:p>
                <a:pPr marL="1212215" marR="5080" lvl="2" indent="-285750">
                  <a:lnSpc>
                    <a:spcPct val="114999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79095" algn="l"/>
                    <a:tab pos="379730" algn="l"/>
                  </a:tabLst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找到最近的中心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pc="-4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</a:rPr>
                  <a:t>  </a:t>
                </a: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，其中  </a:t>
                </a:r>
                <a:r>
                  <a:rPr lang="en-US" altLang="zh-CN" sz="2400" b="1" spc="-40" dirty="0">
                    <a:solidFill>
                      <a:srgbClr val="FF0000"/>
                    </a:solidFill>
                    <a:latin typeface="Noto Sans CJK JP Regular"/>
                  </a:rPr>
                  <a:t>j</a:t>
                </a: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</a:rPr>
                  <a:t>   = </a:t>
                </a:r>
              </a:p>
              <a:p>
                <a:pPr marL="1212215" marR="5080" lvl="2" indent="-285750">
                  <a:lnSpc>
                    <a:spcPct val="114999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379095" algn="l"/>
                    <a:tab pos="379730" algn="l"/>
                  </a:tabLst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数据点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pc="-4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spc="-4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</a:rPr>
                  <a:t> </a:t>
                </a: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分配为类别  </a:t>
                </a:r>
                <a:r>
                  <a:rPr lang="en-US" altLang="zh-CN" sz="2400" b="1" spc="-40" dirty="0">
                    <a:solidFill>
                      <a:srgbClr val="FF0000"/>
                    </a:solidFill>
                    <a:latin typeface="Noto Sans CJK JP Regular"/>
                  </a:rPr>
                  <a:t>j</a:t>
                </a:r>
              </a:p>
              <a:p>
                <a:pPr marL="379095" marR="5080" indent="-367030">
                  <a:lnSpc>
                    <a:spcPct val="114999"/>
                  </a:lnSpc>
                  <a:spcBef>
                    <a:spcPts val="100"/>
                  </a:spcBef>
                  <a:buFont typeface="Arial"/>
                  <a:buChar char="●"/>
                  <a:tabLst>
                    <a:tab pos="379095" algn="l"/>
                    <a:tab pos="379730" algn="l"/>
                  </a:tabLst>
                </a:pP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回到</a:t>
                </a:r>
                <a:r>
                  <a:rPr lang="en-US" altLang="zh-CN" sz="2400" b="1" spc="-40" dirty="0">
                    <a:solidFill>
                      <a:srgbClr val="695D46"/>
                    </a:solidFill>
                    <a:latin typeface="Noto Sans CJK JP Regular"/>
                  </a:rPr>
                  <a:t> 3</a:t>
                </a:r>
                <a:r>
                  <a:rPr lang="zh-CN" altLang="en-US" sz="2400" b="1" spc="-40" dirty="0">
                    <a:solidFill>
                      <a:srgbClr val="695D46"/>
                    </a:solidFill>
                    <a:latin typeface="Noto Sans CJK JP Regular"/>
                  </a:rPr>
                  <a:t>，直至算法收敛</a:t>
                </a:r>
                <a:endParaRPr sz="2400" b="1" spc="-40" dirty="0">
                  <a:solidFill>
                    <a:srgbClr val="695D46"/>
                  </a:solidFill>
                  <a:latin typeface="Noto Sans CJK JP Regular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71550"/>
                <a:ext cx="7804784" cy="3734484"/>
              </a:xfrm>
              <a:prstGeom prst="rect">
                <a:avLst/>
              </a:prstGeom>
              <a:blipFill>
                <a:blip r:embed="rId3"/>
                <a:stretch>
                  <a:fillRect l="-2109" t="-2121" b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5A9CBD5D-BCB9-4831-94C8-5AF0EF82B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55" y="3405293"/>
            <a:ext cx="2660071" cy="611214"/>
          </a:xfrm>
          <a:prstGeom prst="rect">
            <a:avLst/>
          </a:prstGeom>
        </p:spPr>
      </p:pic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B8136EB-47F6-417E-B0F0-3508B4576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79469"/>
              </p:ext>
            </p:extLst>
          </p:nvPr>
        </p:nvGraphicFramePr>
        <p:xfrm>
          <a:off x="990600" y="2186038"/>
          <a:ext cx="3716863" cy="77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xMath" r:id="rId5" imgW="2541600" imgH="450720" progId="Equation.AxMath">
                  <p:embed/>
                </p:oleObj>
              </mc:Choice>
              <mc:Fallback>
                <p:oleObj name="AxMath" r:id="rId5" imgW="2541600" imgH="450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186038"/>
                        <a:ext cx="3716863" cy="77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21CC73-0BF5-43D4-B647-D5AF1BE6B619}"/>
                  </a:ext>
                </a:extLst>
              </p:cNvPr>
              <p:cNvSpPr txBox="1"/>
              <p:nvPr/>
            </p:nvSpPr>
            <p:spPr>
              <a:xfrm>
                <a:off x="5981700" y="4100216"/>
                <a:ext cx="2209800" cy="67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EF6B00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EF6B00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  <m:t>𝑥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EF6B00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  <m:t>𝑖</m:t>
                        </m:r>
                      </m:sub>
                    </m:sSub>
                    <m:r>
                      <a:rPr lang="en-US" altLang="zh-CN" b="1">
                        <a:solidFill>
                          <a:srgbClr val="EF6B00"/>
                        </a:solidFill>
                        <a:latin typeface="Cambria Math" panose="02040503050406030204" pitchFamily="18" charset="0"/>
                        <a:ea typeface="+mj-ea"/>
                        <a:cs typeface="Verdana"/>
                      </a:rPr>
                      <m:t> </m:t>
                    </m:r>
                    <m:r>
                      <a:rPr lang="zh-CN" altLang="en-US" b="1">
                        <a:solidFill>
                          <a:srgbClr val="EF6B00"/>
                        </a:solidFill>
                        <a:latin typeface="Cambria Math" panose="02040503050406030204" pitchFamily="18" charset="0"/>
                        <a:ea typeface="+mj-ea"/>
                        <a:cs typeface="Verdana"/>
                      </a:rPr>
                      <m:t>和</m:t>
                    </m:r>
                    <m:r>
                      <a:rPr lang="en-US" altLang="zh-CN" b="1">
                        <a:solidFill>
                          <a:srgbClr val="EF6B00"/>
                        </a:solidFill>
                        <a:latin typeface="Cambria Math" panose="02040503050406030204" pitchFamily="18" charset="0"/>
                        <a:ea typeface="+mj-ea"/>
                        <a:cs typeface="Verdana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EF6B00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EF6B00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  <m:t>𝑐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EF6B00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EF6B00"/>
                    </a:solidFill>
                    <a:latin typeface="Verdana"/>
                    <a:ea typeface="+mj-ea"/>
                    <a:cs typeface="Verdana"/>
                  </a:rPr>
                  <a:t> 之间的距离（例如：欧氏距离）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21CC73-0BF5-43D4-B647-D5AF1BE6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4100216"/>
                <a:ext cx="2209800" cy="672556"/>
              </a:xfrm>
              <a:prstGeom prst="rect">
                <a:avLst/>
              </a:prstGeom>
              <a:blipFill>
                <a:blip r:embed="rId7"/>
                <a:stretch>
                  <a:fillRect l="-2204" t="-8182" r="-4408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735CCC6-44EB-402E-A143-6F5B4B3A8030}"/>
              </a:ext>
            </a:extLst>
          </p:cNvPr>
          <p:cNvCxnSpPr>
            <a:cxnSpLocks/>
          </p:cNvCxnSpPr>
          <p:nvPr/>
        </p:nvCxnSpPr>
        <p:spPr>
          <a:xfrm>
            <a:off x="7162800" y="3849088"/>
            <a:ext cx="0" cy="3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86" y="141671"/>
            <a:ext cx="64274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dirty="0">
                <a:sym typeface="+mn-lt"/>
              </a:rPr>
              <a:t>K-means clustering</a:t>
            </a:r>
            <a:r>
              <a:rPr lang="zh-CN" altLang="en-US" sz="3600" dirty="0">
                <a:sym typeface="+mn-lt"/>
              </a:rPr>
              <a:t>算法</a:t>
            </a:r>
            <a:endParaRPr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91E73C-C527-4437-BC3E-001637D9C1E5}"/>
              </a:ext>
            </a:extLst>
          </p:cNvPr>
          <p:cNvSpPr txBox="1"/>
          <p:nvPr/>
        </p:nvSpPr>
        <p:spPr>
          <a:xfrm>
            <a:off x="457200" y="819150"/>
            <a:ext cx="579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给定 </a:t>
            </a:r>
            <a:r>
              <a:rPr lang="en-US" altLang="zh-CN" sz="2000" b="1" spc="-20" dirty="0">
                <a:solidFill>
                  <a:srgbClr val="695D46"/>
                </a:solidFill>
                <a:latin typeface="Noto Sans"/>
                <a:cs typeface="Noto Sans"/>
              </a:rPr>
              <a:t>K</a:t>
            </a: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，</a:t>
            </a:r>
            <a:r>
              <a:rPr lang="en-US" altLang="zh-CN" sz="2000" b="1" spc="-20" dirty="0">
                <a:solidFill>
                  <a:srgbClr val="695D46"/>
                </a:solidFill>
                <a:latin typeface="Noto Sans"/>
                <a:cs typeface="Noto Sans"/>
                <a:sym typeface="+mn-lt"/>
              </a:rPr>
              <a:t>K-means</a:t>
            </a: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  <a:sym typeface="+mn-lt"/>
              </a:rPr>
              <a:t>聚类算法可以描述如下</a:t>
            </a:r>
            <a:endParaRPr lang="en-US" altLang="zh-CN" sz="2000" b="1" spc="-20" dirty="0">
              <a:solidFill>
                <a:srgbClr val="695D46"/>
              </a:solidFill>
              <a:latin typeface="Noto Sans"/>
              <a:cs typeface="Noto Sans"/>
              <a:sym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随机对所有数据点赋初始类别</a:t>
            </a:r>
            <a:endParaRPr lang="en-US" altLang="zh-CN" sz="2000" b="1" spc="-20" dirty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求出每类的中心</a:t>
            </a:r>
            <a:endParaRPr lang="en-US" altLang="zh-CN" sz="2000" b="1" spc="-20" dirty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根据距离对数据点更新类别</a:t>
            </a:r>
            <a:endParaRPr lang="en-US" altLang="zh-CN" sz="2000" b="1" spc="-20" dirty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回到 </a:t>
            </a:r>
            <a:r>
              <a:rPr lang="en-US" altLang="zh-CN" sz="2000" b="1" spc="-20" dirty="0">
                <a:solidFill>
                  <a:srgbClr val="695D46"/>
                </a:solidFill>
                <a:latin typeface="Noto Sans"/>
                <a:cs typeface="Noto Sans"/>
              </a:rPr>
              <a:t>2</a:t>
            </a: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，直到收敛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2A66FE-E0F4-491D-BE5D-30B14A83CB62}"/>
              </a:ext>
            </a:extLst>
          </p:cNvPr>
          <p:cNvSpPr txBox="1"/>
          <p:nvPr/>
        </p:nvSpPr>
        <p:spPr>
          <a:xfrm>
            <a:off x="685800" y="255380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不知道</a:t>
            </a:r>
            <a:r>
              <a:rPr lang="en-US" altLang="zh-CN" sz="2000" b="1" spc="-20" dirty="0">
                <a:solidFill>
                  <a:srgbClr val="695D46"/>
                </a:solidFill>
                <a:latin typeface="Noto Sans"/>
                <a:cs typeface="Noto Sans"/>
              </a:rPr>
              <a:t>K</a:t>
            </a: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值？？？</a:t>
            </a:r>
            <a:endParaRPr lang="en-US" altLang="zh-CN" sz="2000" b="1" spc="-20" dirty="0">
              <a:solidFill>
                <a:srgbClr val="695D46"/>
              </a:solidFill>
              <a:latin typeface="Noto Sans"/>
              <a:cs typeface="Noto Sans"/>
            </a:endParaRPr>
          </a:p>
          <a:p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常见的一种方法是  </a:t>
            </a:r>
            <a:r>
              <a:rPr lang="en-US" altLang="zh-CN" sz="2000" b="1" spc="-20" dirty="0">
                <a:solidFill>
                  <a:srgbClr val="695D46"/>
                </a:solidFill>
                <a:latin typeface="Noto Sans"/>
                <a:cs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elbow method</a:t>
            </a:r>
            <a:endParaRPr lang="zh-CN" altLang="en-US" sz="2000" b="1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B5CCCF-1BB9-4294-BECA-527DE1D12188}"/>
              </a:ext>
            </a:extLst>
          </p:cNvPr>
          <p:cNvSpPr txBox="1"/>
          <p:nvPr/>
        </p:nvSpPr>
        <p:spPr>
          <a:xfrm>
            <a:off x="691800" y="336513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如何测量中心和数据点之间的距离？ </a:t>
            </a:r>
            <a:endParaRPr lang="en-US" altLang="zh-CN" sz="2000" b="1" spc="-20" dirty="0">
              <a:solidFill>
                <a:srgbClr val="695D46"/>
              </a:solidFill>
              <a:latin typeface="Noto Sans"/>
              <a:cs typeface="Noto Sans"/>
            </a:endParaRPr>
          </a:p>
          <a:p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欧式距离！ 因为 </a:t>
            </a:r>
            <a:r>
              <a:rPr lang="en-US" altLang="zh-CN" sz="2000" b="1" spc="-20" dirty="0">
                <a:solidFill>
                  <a:srgbClr val="695D46"/>
                </a:solidFill>
                <a:latin typeface="Noto Sans"/>
                <a:cs typeface="Noto Sans"/>
              </a:rPr>
              <a:t>K-means </a:t>
            </a:r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最小化了集群内的方差，而方差等于离中心的欧式距离的平方的总和。 </a:t>
            </a:r>
            <a:endParaRPr lang="en-US" altLang="zh-CN" sz="2000" b="1" spc="-20" dirty="0">
              <a:solidFill>
                <a:srgbClr val="695D46"/>
              </a:solidFill>
              <a:latin typeface="Noto Sans"/>
              <a:cs typeface="Noto Sans"/>
            </a:endParaRPr>
          </a:p>
          <a:p>
            <a:r>
              <a:rPr lang="zh-CN" altLang="en-US" sz="2000" b="1" spc="-20" dirty="0">
                <a:solidFill>
                  <a:srgbClr val="695D46"/>
                </a:solidFill>
                <a:latin typeface="Noto Sans"/>
                <a:cs typeface="Noto Sans"/>
              </a:rPr>
              <a:t>其他距离也是可能的，欧几里得是迄今为止最受欢迎的。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56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320</Words>
  <Application>Microsoft Macintosh PowerPoint</Application>
  <PresentationFormat>全屏显示(16:9)</PresentationFormat>
  <Paragraphs>43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Noto Sans CJK JP Regular</vt:lpstr>
      <vt:lpstr>Arial</vt:lpstr>
      <vt:lpstr>Calibri</vt:lpstr>
      <vt:lpstr>Cambria Math</vt:lpstr>
      <vt:lpstr>Noto Sans</vt:lpstr>
      <vt:lpstr>Verdana</vt:lpstr>
      <vt:lpstr>Wingdings</vt:lpstr>
      <vt:lpstr>Office Theme</vt:lpstr>
      <vt:lpstr>AxMath</vt:lpstr>
      <vt:lpstr>Outline</vt:lpstr>
      <vt:lpstr>Objectives</vt:lpstr>
      <vt:lpstr>K-means clustering介绍</vt:lpstr>
      <vt:lpstr>K-means clustering算法</vt:lpstr>
      <vt:lpstr>K-means clustering算法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奥</cp:lastModifiedBy>
  <cp:revision>5</cp:revision>
  <dcterms:created xsi:type="dcterms:W3CDTF">2021-11-30T09:07:50Z</dcterms:created>
  <dcterms:modified xsi:type="dcterms:W3CDTF">2021-12-07T04:40:02Z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2021-11-30T00:00:00Z</vt:filetime>
  </property>
</Properties>
</file>