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9" r:id="rId5"/>
    <p:sldId id="258" r:id="rId6"/>
    <p:sldId id="261" r:id="rId7"/>
    <p:sldId id="260"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3/31/2018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3/31/2018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HumbleBee14/rfid_attend" TargetMode="External"/><Relationship Id="rId1" Type="http://schemas.openxmlformats.org/officeDocument/2006/relationships/slideLayout" Target="../slideLayouts/slideLayout2.xml"/><Relationship Id="rId4" Type="http://schemas.openxmlformats.org/officeDocument/2006/relationships/image" Target="file:///C:\Users\Chota_Don\Downloads\GITHUB_ICON.p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ext uri="{BEBA8EAE-BF5A-486C-A8C5-ECC9F3942E4B}">
                <a14:imgProps xmlns:a14="http://schemas.microsoft.com/office/drawing/2010/main">
                  <a14:imgLayer r:embed="rId3">
                    <a14:imgEffect>
                      <a14:artisticWatercolorSponge/>
                    </a14:imgEffect>
                  </a14:imgLayer>
                </a14:imgProps>
              </a:ext>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393154" y="180974"/>
            <a:ext cx="7758114" cy="804863"/>
          </a:xfrm>
          <a:pattFill prst="pct5">
            <a:fgClr>
              <a:schemeClr val="accent2">
                <a:lumMod val="40000"/>
                <a:lumOff val="60000"/>
              </a:schemeClr>
            </a:fgClr>
            <a:bgClr>
              <a:schemeClr val="bg1"/>
            </a:bgClr>
          </a:pattFill>
        </p:spPr>
        <p:txBody>
          <a:bodyPr>
            <a:normAutofit/>
          </a:bodyPr>
          <a:lstStyle/>
          <a:p>
            <a:pPr algn="ctr"/>
            <a:r>
              <a:rPr lang="en-IN" sz="2800" dirty="0" err="1" smtClean="0"/>
              <a:t>Bharati</a:t>
            </a:r>
            <a:r>
              <a:rPr lang="en-IN" sz="2800" dirty="0" smtClean="0"/>
              <a:t>  </a:t>
            </a:r>
            <a:r>
              <a:rPr lang="en-IN" sz="2800" dirty="0" err="1" smtClean="0"/>
              <a:t>vidyapeeth</a:t>
            </a:r>
            <a:r>
              <a:rPr lang="en-IN" sz="2800" dirty="0" smtClean="0"/>
              <a:t>  university </a:t>
            </a:r>
            <a:r>
              <a:rPr lang="en-IN" sz="2400" dirty="0" smtClean="0"/>
              <a:t/>
            </a:r>
            <a:br>
              <a:rPr lang="en-IN" sz="2400" dirty="0" smtClean="0"/>
            </a:br>
            <a:r>
              <a:rPr lang="en-IN" sz="2400" dirty="0" smtClean="0"/>
              <a:t>college of </a:t>
            </a:r>
            <a:r>
              <a:rPr lang="en-IN" sz="2400" dirty="0" err="1" smtClean="0"/>
              <a:t>engineering,pune</a:t>
            </a:r>
            <a:endParaRPr lang="en-IN" sz="2400" dirty="0"/>
          </a:p>
        </p:txBody>
      </p:sp>
      <p:sp useBgFill="1">
        <p:nvSpPr>
          <p:cNvPr id="3" name="Subtitle 2"/>
          <p:cNvSpPr>
            <a:spLocks noGrp="1"/>
          </p:cNvSpPr>
          <p:nvPr>
            <p:ph type="subTitle" idx="1"/>
          </p:nvPr>
        </p:nvSpPr>
        <p:spPr>
          <a:xfrm>
            <a:off x="1956195" y="3268662"/>
            <a:ext cx="8632032" cy="2513013"/>
          </a:xfrm>
          <a:ln>
            <a:gradFill>
              <a:gsLst>
                <a:gs pos="26000">
                  <a:schemeClr val="accent1">
                    <a:lumMod val="5000"/>
                    <a:lumOff val="95000"/>
                  </a:schemeClr>
                </a:gs>
                <a:gs pos="75000">
                  <a:schemeClr val="accent2">
                    <a:lumMod val="60000"/>
                    <a:lumOff val="40000"/>
                  </a:schemeClr>
                </a:gs>
                <a:gs pos="86000">
                  <a:schemeClr val="accent1">
                    <a:lumMod val="45000"/>
                    <a:lumOff val="55000"/>
                  </a:schemeClr>
                </a:gs>
                <a:gs pos="100000">
                  <a:schemeClr val="accent1">
                    <a:lumMod val="30000"/>
                    <a:lumOff val="70000"/>
                  </a:schemeClr>
                </a:gs>
              </a:gsLst>
              <a:lin ang="5400000" scaled="1"/>
            </a:gradFill>
          </a:ln>
          <a:effectLst>
            <a:softEdge rad="457200"/>
          </a:effectLst>
        </p:spPr>
        <p:txBody>
          <a:bodyPr>
            <a:noAutofit/>
          </a:bodyPr>
          <a:lstStyle/>
          <a:p>
            <a:pPr algn="ctr"/>
            <a:r>
              <a:rPr lang="en-IN" sz="4400" b="1" dirty="0" smtClean="0">
                <a:solidFill>
                  <a:schemeClr val="tx2">
                    <a:lumMod val="40000"/>
                    <a:lumOff val="60000"/>
                  </a:schemeClr>
                </a:solidFill>
              </a:rPr>
              <a:t>RFID based automatic attendance system using raspberry pi</a:t>
            </a:r>
            <a:endParaRPr lang="en-IN" sz="4400" b="1" dirty="0">
              <a:solidFill>
                <a:schemeClr val="tx2">
                  <a:lumMod val="40000"/>
                  <a:lumOff val="60000"/>
                </a:schemeClr>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0040" y="828675"/>
            <a:ext cx="2729985" cy="2760662"/>
          </a:xfrm>
          <a:prstGeom prst="rect">
            <a:avLst/>
          </a:prstGeom>
        </p:spPr>
      </p:pic>
      <p:sp>
        <p:nvSpPr>
          <p:cNvPr id="5" name="TextBox 4"/>
          <p:cNvSpPr txBox="1"/>
          <p:nvPr/>
        </p:nvSpPr>
        <p:spPr>
          <a:xfrm>
            <a:off x="3762103" y="6210300"/>
            <a:ext cx="4963886" cy="36933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en-IN" dirty="0" smtClean="0"/>
              <a:t>[ E&amp;TC 3</a:t>
            </a:r>
            <a:r>
              <a:rPr lang="en-IN" baseline="30000" dirty="0" smtClean="0"/>
              <a:t>rd</a:t>
            </a:r>
            <a:r>
              <a:rPr lang="en-IN" dirty="0" smtClean="0"/>
              <a:t>  Year Mini-Project Report ]</a:t>
            </a:r>
            <a:endParaRPr lang="en-IN" baseline="54000" dirty="0"/>
          </a:p>
        </p:txBody>
      </p:sp>
    </p:spTree>
    <p:extLst>
      <p:ext uri="{BB962C8B-B14F-4D97-AF65-F5344CB8AC3E}">
        <p14:creationId xmlns:p14="http://schemas.microsoft.com/office/powerpoint/2010/main" val="1483348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AMIT KUSHWAHA </a:t>
            </a:r>
          </a:p>
          <a:p>
            <a:r>
              <a:rPr lang="en-IN" dirty="0" smtClean="0"/>
              <a:t>ASHISH MAGDUM</a:t>
            </a:r>
          </a:p>
          <a:p>
            <a:r>
              <a:rPr lang="en-IN" dirty="0" smtClean="0"/>
              <a:t>CHANDRASHEKHAR SINGH</a:t>
            </a:r>
          </a:p>
          <a:p>
            <a:r>
              <a:rPr lang="en-IN" dirty="0" smtClean="0"/>
              <a:t>DINESH YADAV</a:t>
            </a:r>
            <a:endParaRPr lang="en-IN" dirty="0"/>
          </a:p>
        </p:txBody>
      </p:sp>
      <p:sp>
        <p:nvSpPr>
          <p:cNvPr id="4" name="TextBox 3"/>
          <p:cNvSpPr txBox="1"/>
          <p:nvPr/>
        </p:nvSpPr>
        <p:spPr>
          <a:xfrm>
            <a:off x="4210192" y="304801"/>
            <a:ext cx="4994768" cy="1015663"/>
          </a:xfrm>
          <a:prstGeom prst="rect">
            <a:avLst/>
          </a:prstGeom>
          <a:noFill/>
        </p:spPr>
        <p:txBody>
          <a:bodyPr wrap="square" rtlCol="0">
            <a:spAutoFit/>
          </a:bodyPr>
          <a:lstStyle/>
          <a:p>
            <a:pPr algn="ctr"/>
            <a:r>
              <a:rPr lang="en-IN" sz="6000" dirty="0" smtClean="0"/>
              <a:t>Project By</a:t>
            </a:r>
            <a:endParaRPr lang="en-IN" sz="6000" dirty="0"/>
          </a:p>
        </p:txBody>
      </p:sp>
      <p:sp>
        <p:nvSpPr>
          <p:cNvPr id="5" name="TextBox 4"/>
          <p:cNvSpPr txBox="1"/>
          <p:nvPr/>
        </p:nvSpPr>
        <p:spPr>
          <a:xfrm flipH="1">
            <a:off x="1292627" y="1676400"/>
            <a:ext cx="3140036" cy="461665"/>
          </a:xfrm>
          <a:prstGeom prst="rect">
            <a:avLst/>
          </a:prstGeom>
          <a:noFill/>
        </p:spPr>
        <p:txBody>
          <a:bodyPr wrap="square" rtlCol="0">
            <a:spAutoFit/>
          </a:bodyPr>
          <a:lstStyle/>
          <a:p>
            <a:r>
              <a:rPr lang="en-IN" sz="2400" dirty="0" smtClean="0">
                <a:solidFill>
                  <a:schemeClr val="accent2">
                    <a:lumMod val="60000"/>
                    <a:lumOff val="40000"/>
                  </a:schemeClr>
                </a:solidFill>
              </a:rPr>
              <a:t>Group Members-</a:t>
            </a:r>
            <a:endParaRPr lang="en-IN" sz="2400" dirty="0">
              <a:solidFill>
                <a:schemeClr val="accent2">
                  <a:lumMod val="60000"/>
                  <a:lumOff val="40000"/>
                </a:schemeClr>
              </a:solidFill>
            </a:endParaRPr>
          </a:p>
        </p:txBody>
      </p:sp>
      <p:pic>
        <p:nvPicPr>
          <p:cNvPr id="2" name="Picture 1">
            <a:hlinkClick r:id="rId2"/>
          </p:cNvPr>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1412966" y="5582194"/>
            <a:ext cx="851261" cy="851261"/>
          </a:xfrm>
          <a:prstGeom prst="rect">
            <a:avLst/>
          </a:prstGeom>
        </p:spPr>
      </p:pic>
      <p:sp>
        <p:nvSpPr>
          <p:cNvPr id="6" name="TextBox 5"/>
          <p:cNvSpPr txBox="1"/>
          <p:nvPr/>
        </p:nvSpPr>
        <p:spPr>
          <a:xfrm>
            <a:off x="2124890" y="5824247"/>
            <a:ext cx="5773783" cy="36933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en-IN" dirty="0"/>
              <a:t>https://github.com/HumbleBee14/rfid_attend</a:t>
            </a:r>
          </a:p>
        </p:txBody>
      </p:sp>
    </p:spTree>
    <p:extLst>
      <p:ext uri="{BB962C8B-B14F-4D97-AF65-F5344CB8AC3E}">
        <p14:creationId xmlns:p14="http://schemas.microsoft.com/office/powerpoint/2010/main" val="4085265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2976" y="846296"/>
            <a:ext cx="10104436" cy="5402104"/>
          </a:xfrm>
        </p:spPr>
        <p:txBody>
          <a:bodyPr>
            <a:normAutofit fontScale="70000" lnSpcReduction="20000"/>
          </a:bodyPr>
          <a:lstStyle/>
          <a:p>
            <a:pPr marL="0" indent="0">
              <a:buNone/>
            </a:pPr>
            <a:r>
              <a:rPr lang="en-US" dirty="0"/>
              <a:t>The aim of this project is to maintain the record of the students’ attendance by using RFID tags. Each student is issued with his/ her authorized tag, which can be used for swiping in front of the RFID reader to record their attendance</a:t>
            </a:r>
            <a:endParaRPr lang="en-IN" dirty="0" smtClean="0"/>
          </a:p>
          <a:p>
            <a:pPr marL="0" indent="0">
              <a:buNone/>
            </a:pPr>
            <a:r>
              <a:rPr lang="en-US" dirty="0" smtClean="0"/>
              <a:t>In </a:t>
            </a:r>
            <a:r>
              <a:rPr lang="en-US" dirty="0"/>
              <a:t>most of the colleges and schools</a:t>
            </a:r>
            <a:r>
              <a:rPr lang="en-US" dirty="0" smtClean="0"/>
              <a:t>, attendance </a:t>
            </a:r>
            <a:r>
              <a:rPr lang="en-US" dirty="0"/>
              <a:t>is recorded manually – such a process consumes lots of time. In this proposed system, attendance system is implemented by using advanced wireless technology “RFID”. Only the authorized students are provided with the RFID tags. This tag consists of an inbuilt integrated circuit for storing and processing </a:t>
            </a:r>
            <a:r>
              <a:rPr lang="en-US" dirty="0" smtClean="0"/>
              <a:t>information</a:t>
            </a:r>
          </a:p>
          <a:p>
            <a:pPr marL="0" indent="0">
              <a:buNone/>
            </a:pPr>
            <a:r>
              <a:rPr lang="en-IN" dirty="0"/>
              <a:t>We have designed this automatic attendance system using Raspberry pi 3 board which is a  small single-board computer developed on ARM CPU &amp; running </a:t>
            </a:r>
            <a:r>
              <a:rPr lang="en-IN" dirty="0" err="1"/>
              <a:t>Raspbian</a:t>
            </a:r>
            <a:r>
              <a:rPr lang="en-IN" dirty="0"/>
              <a:t> Operating system which is based on </a:t>
            </a:r>
            <a:r>
              <a:rPr lang="en-IN" i="1" dirty="0"/>
              <a:t>UNIX/LINUX</a:t>
            </a:r>
            <a:r>
              <a:rPr lang="en-IN" dirty="0"/>
              <a:t>. </a:t>
            </a:r>
            <a:endParaRPr lang="en-US" dirty="0" smtClean="0"/>
          </a:p>
          <a:p>
            <a:pPr marL="0" indent="0">
              <a:buNone/>
            </a:pPr>
            <a:r>
              <a:rPr lang="en-IN" i="1" dirty="0"/>
              <a:t>Working: </a:t>
            </a:r>
            <a:r>
              <a:rPr lang="en-IN" dirty="0"/>
              <a:t>RFID Card reader which has Unique ID associated with every card is used to identify every student and is used to take attendance of every student who scans his/her card on the scanner which records the data and stores it in a local database server</a:t>
            </a:r>
            <a:r>
              <a:rPr lang="en-IN" dirty="0" smtClean="0"/>
              <a:t>.</a:t>
            </a:r>
          </a:p>
          <a:p>
            <a:pPr marL="0" indent="0">
              <a:buNone/>
            </a:pPr>
            <a:r>
              <a:rPr lang="en-IN" dirty="0" smtClean="0"/>
              <a:t>The advantage of using this automatic system is the automation of manual work of taking attendance &amp; flexibility in analysing the data.</a:t>
            </a:r>
            <a:endParaRPr lang="en-IN" dirty="0"/>
          </a:p>
        </p:txBody>
      </p:sp>
      <p:sp>
        <p:nvSpPr>
          <p:cNvPr id="4" name="Rectangle 3"/>
          <p:cNvSpPr/>
          <p:nvPr/>
        </p:nvSpPr>
        <p:spPr>
          <a:xfrm>
            <a:off x="4036796" y="138410"/>
            <a:ext cx="4115229" cy="707886"/>
          </a:xfrm>
          <a:prstGeom prst="rect">
            <a:avLst/>
          </a:prstGeom>
          <a:noFill/>
        </p:spPr>
        <p:txBody>
          <a:bodyPr wrap="none" lIns="91440" tIns="45720" rIns="91440" bIns="45720">
            <a:spAutoFit/>
          </a:bodyPr>
          <a:lstStyle/>
          <a:p>
            <a:pPr algn="ctr"/>
            <a:r>
              <a:rPr lang="en-US" sz="4000" b="1" dirty="0" smtClean="0">
                <a:ln w="9525">
                  <a:solidFill>
                    <a:schemeClr val="bg1"/>
                  </a:solidFill>
                  <a:prstDash val="solid"/>
                </a:ln>
                <a:effectLst>
                  <a:outerShdw blurRad="12700" dist="38100" dir="2700000" algn="tl" rotWithShape="0">
                    <a:schemeClr val="bg1">
                      <a:lumMod val="50000"/>
                    </a:schemeClr>
                  </a:outerShdw>
                </a:effectLst>
              </a:rPr>
              <a:t>INTRODUCTION</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90667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4275" y="247650"/>
            <a:ext cx="4105275" cy="554038"/>
          </a:xfrm>
          <a:effectLst>
            <a:glow>
              <a:schemeClr val="accent1">
                <a:alpha val="40000"/>
              </a:schemeClr>
            </a:glow>
          </a:effectLst>
        </p:spPr>
        <p:txBody>
          <a:bodyPr>
            <a:normAutofit fontScale="90000"/>
          </a:bodyPr>
          <a:lstStyle/>
          <a:p>
            <a:r>
              <a:rPr lang="en-IN" u="sng" dirty="0" smtClean="0">
                <a:solidFill>
                  <a:schemeClr val="accent1">
                    <a:lumMod val="40000"/>
                    <a:lumOff val="60000"/>
                  </a:schemeClr>
                </a:solidFill>
              </a:rPr>
              <a:t>Comp</a:t>
            </a:r>
            <a:r>
              <a:rPr lang="en-IN" u="sng" dirty="0">
                <a:solidFill>
                  <a:schemeClr val="accent1">
                    <a:lumMod val="40000"/>
                    <a:lumOff val="60000"/>
                  </a:schemeClr>
                </a:solidFill>
              </a:rPr>
              <a:t>one</a:t>
            </a:r>
            <a:r>
              <a:rPr lang="en-IN" u="sng" dirty="0" smtClean="0">
                <a:solidFill>
                  <a:schemeClr val="accent1">
                    <a:lumMod val="40000"/>
                    <a:lumOff val="60000"/>
                  </a:schemeClr>
                </a:solidFill>
              </a:rPr>
              <a:t>nts list</a:t>
            </a:r>
            <a:endParaRPr lang="en-IN" u="sng" dirty="0">
              <a:solidFill>
                <a:schemeClr val="accent1">
                  <a:lumMod val="40000"/>
                  <a:lumOff val="60000"/>
                </a:schemeClr>
              </a:solidFill>
            </a:endParaRPr>
          </a:p>
        </p:txBody>
      </p:sp>
      <p:sp>
        <p:nvSpPr>
          <p:cNvPr id="3" name="Content Placeholder 2"/>
          <p:cNvSpPr>
            <a:spLocks noGrp="1"/>
          </p:cNvSpPr>
          <p:nvPr>
            <p:ph idx="1"/>
          </p:nvPr>
        </p:nvSpPr>
        <p:spPr>
          <a:xfrm>
            <a:off x="838200" y="801688"/>
            <a:ext cx="10437812" cy="5770562"/>
          </a:xfrm>
        </p:spPr>
        <p:txBody>
          <a:bodyPr>
            <a:normAutofit/>
          </a:bodyPr>
          <a:lstStyle/>
          <a:p>
            <a:pPr>
              <a:buFont typeface="Wingdings" panose="05000000000000000000" pitchFamily="2" charset="2"/>
              <a:buChar char="q"/>
            </a:pPr>
            <a:r>
              <a:rPr lang="en-IN" b="1" dirty="0" smtClean="0"/>
              <a:t>HARDWARE:</a:t>
            </a:r>
          </a:p>
          <a:p>
            <a:pPr lvl="2"/>
            <a:r>
              <a:rPr lang="en-IN" dirty="0"/>
              <a:t>Raspberry Pi Board</a:t>
            </a:r>
          </a:p>
          <a:p>
            <a:pPr lvl="2"/>
            <a:r>
              <a:rPr lang="en-IN" dirty="0"/>
              <a:t>MFRC522 RFID Reader</a:t>
            </a:r>
          </a:p>
          <a:p>
            <a:pPr lvl="2"/>
            <a:r>
              <a:rPr lang="en-IN" dirty="0"/>
              <a:t>16x2 LCD Display</a:t>
            </a:r>
          </a:p>
          <a:p>
            <a:pPr lvl="2"/>
            <a:r>
              <a:rPr lang="en-IN" dirty="0"/>
              <a:t>Power Source</a:t>
            </a:r>
          </a:p>
          <a:p>
            <a:pPr lvl="2"/>
            <a:r>
              <a:rPr lang="en-IN" dirty="0" smtClean="0"/>
              <a:t>Cables</a:t>
            </a:r>
          </a:p>
          <a:p>
            <a:pPr marL="914400" lvl="2" indent="0">
              <a:buNone/>
            </a:pPr>
            <a:endParaRPr lang="en-IN" dirty="0"/>
          </a:p>
          <a:p>
            <a:pPr>
              <a:buFont typeface="Wingdings" panose="05000000000000000000" pitchFamily="2" charset="2"/>
              <a:buChar char="q"/>
            </a:pPr>
            <a:r>
              <a:rPr lang="en-IN" sz="2400" b="1" dirty="0" smtClean="0"/>
              <a:t>SOFTWARES:</a:t>
            </a:r>
          </a:p>
          <a:p>
            <a:pPr lvl="2"/>
            <a:r>
              <a:rPr lang="en-IN" dirty="0" smtClean="0"/>
              <a:t>Python [Backend</a:t>
            </a:r>
            <a:r>
              <a:rPr lang="en-IN" dirty="0" smtClean="0"/>
              <a:t>]</a:t>
            </a:r>
          </a:p>
          <a:p>
            <a:pPr lvl="2"/>
            <a:r>
              <a:rPr lang="en-IN" dirty="0"/>
              <a:t>Database: SQL,SQlite3 [Backend</a:t>
            </a:r>
            <a:r>
              <a:rPr lang="en-IN" dirty="0" smtClean="0"/>
              <a:t>]</a:t>
            </a:r>
            <a:endParaRPr lang="en-IN" dirty="0" smtClean="0"/>
          </a:p>
          <a:p>
            <a:pPr lvl="2"/>
            <a:r>
              <a:rPr lang="en-IN" dirty="0" smtClean="0"/>
              <a:t>Webpage: HTML/PHP [Frontend]</a:t>
            </a:r>
          </a:p>
          <a:p>
            <a:pPr lvl="2"/>
            <a:r>
              <a:rPr lang="en-IN" dirty="0" smtClean="0"/>
              <a:t>GUI </a:t>
            </a:r>
            <a:r>
              <a:rPr lang="en-IN" dirty="0" smtClean="0"/>
              <a:t>App: </a:t>
            </a:r>
            <a:r>
              <a:rPr lang="en-IN" dirty="0" err="1" smtClean="0"/>
              <a:t>Tkinter</a:t>
            </a:r>
            <a:r>
              <a:rPr lang="en-IN" dirty="0" smtClean="0"/>
              <a:t> [Frontend]</a:t>
            </a:r>
          </a:p>
          <a:p>
            <a:pPr lvl="2"/>
            <a:endParaRPr lang="en-IN" dirty="0" smtClean="0"/>
          </a:p>
        </p:txBody>
      </p:sp>
    </p:spTree>
    <p:extLst>
      <p:ext uri="{BB962C8B-B14F-4D97-AF65-F5344CB8AC3E}">
        <p14:creationId xmlns:p14="http://schemas.microsoft.com/office/powerpoint/2010/main" val="1857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359" y="252549"/>
            <a:ext cx="6423160" cy="660174"/>
          </a:xfrm>
          <a:pattFill prst="pct5">
            <a:fgClr>
              <a:schemeClr val="accent1"/>
            </a:fgClr>
            <a:bgClr>
              <a:schemeClr val="bg1"/>
            </a:bgClr>
          </a:pattFill>
        </p:spPr>
        <p:txBody>
          <a:bodyPr/>
          <a:lstStyle/>
          <a:p>
            <a:pPr algn="ctr"/>
            <a:r>
              <a:rPr lang="en-IN" b="1" dirty="0" smtClean="0">
                <a:effectLst>
                  <a:outerShdw blurRad="38100" dist="38100" dir="2700000" algn="tl">
                    <a:srgbClr val="000000">
                      <a:alpha val="43137"/>
                    </a:srgbClr>
                  </a:outerShdw>
                </a:effectLst>
              </a:rPr>
              <a:t>Circuit diagram</a:t>
            </a:r>
            <a:endParaRPr lang="en-IN" b="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1557"/>
          <a:stretch/>
        </p:blipFill>
        <p:spPr>
          <a:xfrm>
            <a:off x="1570013" y="912724"/>
            <a:ext cx="8432000" cy="5764302"/>
          </a:xfrm>
          <a:prstGeom prst="rect">
            <a:avLst/>
          </a:prstGeom>
          <a:ln>
            <a:noFill/>
          </a:ln>
          <a:effectLst>
            <a:softEdge rad="112500"/>
          </a:effectLst>
        </p:spPr>
      </p:pic>
    </p:spTree>
    <p:extLst>
      <p:ext uri="{BB962C8B-B14F-4D97-AF65-F5344CB8AC3E}">
        <p14:creationId xmlns:p14="http://schemas.microsoft.com/office/powerpoint/2010/main" val="4222943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141413" y="647700"/>
            <a:ext cx="9906000" cy="5143500"/>
          </a:xfrm>
        </p:spPr>
        <p:txBody>
          <a:bodyPr>
            <a:normAutofit fontScale="92500"/>
          </a:bodyPr>
          <a:lstStyle/>
          <a:p>
            <a:pPr marL="0" indent="0" algn="ctr" fontAlgn="base">
              <a:buNone/>
            </a:pPr>
            <a:r>
              <a:rPr lang="en-US" sz="4000" b="1" u="sng" dirty="0">
                <a:solidFill>
                  <a:schemeClr val="accent2">
                    <a:lumMod val="40000"/>
                    <a:lumOff val="60000"/>
                  </a:schemeClr>
                </a:solidFill>
              </a:rPr>
              <a:t>Circuit Working</a:t>
            </a:r>
            <a:endParaRPr lang="en-US" sz="4000" u="sng" dirty="0">
              <a:solidFill>
                <a:schemeClr val="accent2">
                  <a:lumMod val="40000"/>
                  <a:lumOff val="60000"/>
                </a:schemeClr>
              </a:solidFill>
            </a:endParaRPr>
          </a:p>
          <a:p>
            <a:pPr fontAlgn="base">
              <a:buFont typeface="Wingdings" panose="05000000000000000000" pitchFamily="2" charset="2"/>
              <a:buChar char="q"/>
            </a:pPr>
            <a:r>
              <a:rPr lang="en-US" dirty="0"/>
              <a:t>The data stored in this tag is referred to as the identification and attendance of the person. Once the student places the card in front of the RFID reader, it reads the data and compares the data stored in the microcontroller which is programmed by using </a:t>
            </a:r>
            <a:r>
              <a:rPr lang="en-US" dirty="0" smtClean="0"/>
              <a:t>Python programming </a:t>
            </a:r>
            <a:r>
              <a:rPr lang="en-US" dirty="0"/>
              <a:t>language. If the data matches, then it displays the information on the LCD. This RFID attendance system also makes use of the status button for retrieving the status of students’ attendance, which is interfaced to the microcontroller. By using this advanced concept, a lot of time can be saved as all the students’ attendance information is directly stored in the database</a:t>
            </a:r>
          </a:p>
        </p:txBody>
      </p:sp>
    </p:spTree>
    <p:extLst>
      <p:ext uri="{BB962C8B-B14F-4D97-AF65-F5344CB8AC3E}">
        <p14:creationId xmlns:p14="http://schemas.microsoft.com/office/powerpoint/2010/main" val="1658893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104900"/>
            <a:ext cx="9905999" cy="4686301"/>
          </a:xfrm>
        </p:spPr>
        <p:txBody>
          <a:bodyPr/>
          <a:lstStyle/>
          <a:p>
            <a:r>
              <a:rPr lang="en-US" b="1" dirty="0" smtClean="0"/>
              <a:t>As a Attendance Management System in Schools/Colleges/Offices.</a:t>
            </a:r>
          </a:p>
          <a:p>
            <a:r>
              <a:rPr lang="en-US" b="1" dirty="0" smtClean="0"/>
              <a:t>RFID </a:t>
            </a:r>
            <a:r>
              <a:rPr lang="en-US" b="1" dirty="0"/>
              <a:t>Technology for Device Control and Authentication in </a:t>
            </a:r>
            <a:r>
              <a:rPr lang="en-US" b="1" dirty="0" smtClean="0"/>
              <a:t>Industries.</a:t>
            </a:r>
          </a:p>
          <a:p>
            <a:r>
              <a:rPr lang="en-US" b="1" dirty="0"/>
              <a:t>RFID Technology For Books Tracking in </a:t>
            </a:r>
            <a:r>
              <a:rPr lang="en-US" b="1" dirty="0" smtClean="0"/>
              <a:t>Libraries.</a:t>
            </a:r>
          </a:p>
          <a:p>
            <a:r>
              <a:rPr lang="en-IN" b="1" dirty="0"/>
              <a:t>RFID Technology for Intelligent Tollgate </a:t>
            </a:r>
            <a:r>
              <a:rPr lang="en-IN" b="1" dirty="0" smtClean="0"/>
              <a:t>System.</a:t>
            </a:r>
          </a:p>
          <a:p>
            <a:r>
              <a:rPr lang="en-US" b="1" dirty="0"/>
              <a:t>RFID Technology for </a:t>
            </a:r>
            <a:r>
              <a:rPr lang="en-US" b="1" dirty="0" err="1"/>
              <a:t>Authenication</a:t>
            </a:r>
            <a:r>
              <a:rPr lang="en-US" b="1" dirty="0"/>
              <a:t> of Passport Details</a:t>
            </a:r>
            <a:endParaRPr lang="en-IN" b="1" dirty="0" smtClean="0"/>
          </a:p>
          <a:p>
            <a:endParaRPr lang="en-US" b="1" dirty="0" smtClean="0"/>
          </a:p>
          <a:p>
            <a:endParaRPr lang="en-IN" dirty="0"/>
          </a:p>
        </p:txBody>
      </p:sp>
      <p:sp>
        <p:nvSpPr>
          <p:cNvPr id="5" name="TextBox 4"/>
          <p:cNvSpPr txBox="1"/>
          <p:nvPr/>
        </p:nvSpPr>
        <p:spPr>
          <a:xfrm>
            <a:off x="3098798" y="266699"/>
            <a:ext cx="5991225" cy="64633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3600" dirty="0"/>
              <a:t>Related RFID Applications</a:t>
            </a:r>
          </a:p>
        </p:txBody>
      </p:sp>
    </p:spTree>
    <p:extLst>
      <p:ext uri="{BB962C8B-B14F-4D97-AF65-F5344CB8AC3E}">
        <p14:creationId xmlns:p14="http://schemas.microsoft.com/office/powerpoint/2010/main" val="468816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9" y="549246"/>
            <a:ext cx="10091447" cy="5726864"/>
          </a:xfrm>
          <a:prstGeom prst="rect">
            <a:avLst/>
          </a:prstGeom>
          <a:effectLst>
            <a:glow>
              <a:schemeClr val="accent1"/>
            </a:glow>
            <a:outerShdw blurRad="50800" dist="50800" dir="5400000" algn="ctr" rotWithShape="0">
              <a:srgbClr val="000000">
                <a:alpha val="46000"/>
              </a:srgbClr>
            </a:outerShdw>
            <a:reflection stA="0" endPos="65000" dist="50800" dir="5400000" sy="-100000" algn="bl" rotWithShape="0"/>
            <a:softEdge rad="101600"/>
          </a:effectLst>
        </p:spPr>
      </p:pic>
    </p:spTree>
    <p:extLst>
      <p:ext uri="{BB962C8B-B14F-4D97-AF65-F5344CB8AC3E}">
        <p14:creationId xmlns:p14="http://schemas.microsoft.com/office/powerpoint/2010/main" val="48163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71</TotalTime>
  <Words>243</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Trebuchet MS</vt:lpstr>
      <vt:lpstr>Tw Cen MT</vt:lpstr>
      <vt:lpstr>Wingdings</vt:lpstr>
      <vt:lpstr>Circuit</vt:lpstr>
      <vt:lpstr>Bharati  vidyapeeth  university  college of engineering,pune</vt:lpstr>
      <vt:lpstr>PowerPoint Presentation</vt:lpstr>
      <vt:lpstr>PowerPoint Presentation</vt:lpstr>
      <vt:lpstr>Components list</vt:lpstr>
      <vt:lpstr>Circuit diagram</vt:lpstr>
      <vt:lpstr>PowerPoint Presentation</vt:lpstr>
      <vt:lpstr>PowerPoint Presentation</vt:lpstr>
      <vt:lpstr>PowerPoint Presentation</vt:lpstr>
    </vt:vector>
  </TitlesOfParts>
  <Company>Under_World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dc:creator>
  <cp:lastModifiedBy>Chota Don</cp:lastModifiedBy>
  <cp:revision>20</cp:revision>
  <dcterms:created xsi:type="dcterms:W3CDTF">2018-03-30T21:02:42Z</dcterms:created>
  <dcterms:modified xsi:type="dcterms:W3CDTF">2018-03-30T23:41:27Z</dcterms:modified>
</cp:coreProperties>
</file>