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5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7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82539E8-BFB1-4295-82C5-97B7AF9CF4C1}" type="datetimeFigureOut">
              <a:rPr lang="es-AR" smtClean="0"/>
              <a:t>02/07/2018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4687F1E-1A01-4D7B-A160-AD1777C0E66C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57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49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03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35005" y="706471"/>
            <a:ext cx="7237396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Mistral" pitchFamily="66" charset="0"/>
              </a:rPr>
              <a:t>                           Curso 3° A</a:t>
            </a:r>
            <a:endParaRPr lang="es-AR" sz="3200" dirty="0">
              <a:latin typeface="Mistral" pitchFamily="66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35005" y="2204864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A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stral" pitchFamily="66" charset="0"/>
              </a:rPr>
              <a:t>Lucas Figueroa.</a:t>
            </a:r>
          </a:p>
          <a:p>
            <a:endParaRPr lang="es-AR" sz="2000" smtClean="0">
              <a:solidFill>
                <a:schemeClr val="tx1">
                  <a:lumMod val="75000"/>
                  <a:lumOff val="25000"/>
                </a:schemeClr>
              </a:solidFill>
              <a:latin typeface="Mistral" pitchFamily="66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s-A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stral" pitchFamily="66" charset="0"/>
              </a:rPr>
              <a:t>Facundo Saltos.</a:t>
            </a:r>
          </a:p>
          <a:p>
            <a:endParaRPr lang="es-AR" sz="2000" smtClean="0">
              <a:solidFill>
                <a:schemeClr val="tx1">
                  <a:lumMod val="75000"/>
                  <a:lumOff val="25000"/>
                </a:schemeClr>
              </a:solidFill>
              <a:latin typeface="Mistral" pitchFamily="66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s-A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stral" pitchFamily="66" charset="0"/>
              </a:rPr>
              <a:t>Nazaria Moyano.</a:t>
            </a:r>
          </a:p>
          <a:p>
            <a:endParaRPr lang="es-AR" sz="2000" smtClean="0">
              <a:solidFill>
                <a:schemeClr val="tx1">
                  <a:lumMod val="75000"/>
                  <a:lumOff val="25000"/>
                </a:schemeClr>
              </a:solidFill>
              <a:latin typeface="Mistral" pitchFamily="66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s-A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stral" pitchFamily="66" charset="0"/>
              </a:rPr>
              <a:t>Lorena Avecilla.</a:t>
            </a:r>
          </a:p>
          <a:p>
            <a:endParaRPr lang="es-AR" sz="2000" smtClean="0">
              <a:solidFill>
                <a:schemeClr val="tx1">
                  <a:lumMod val="75000"/>
                  <a:lumOff val="25000"/>
                </a:schemeClr>
              </a:solidFill>
              <a:latin typeface="Mistral" pitchFamily="66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s-A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stral" pitchFamily="66" charset="0"/>
              </a:rPr>
              <a:t>Damaris Quesada. </a:t>
            </a:r>
          </a:p>
        </p:txBody>
      </p:sp>
      <p:pic>
        <p:nvPicPr>
          <p:cNvPr id="1027" name="Picture 3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5473"/>
            <a:ext cx="18240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63" y="2749060"/>
            <a:ext cx="2361910" cy="1476194"/>
          </a:xfrm>
          <a:prstGeom prst="rect">
            <a:avLst/>
          </a:prstGeom>
          <a:ln w="57150">
            <a:solidFill>
              <a:srgbClr val="D98027"/>
            </a:solidFill>
            <a:prstDash val="dash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34137"/>
            <a:ext cx="2729662" cy="1706039"/>
          </a:xfrm>
          <a:prstGeom prst="rect">
            <a:avLst/>
          </a:prstGeom>
          <a:ln w="57150">
            <a:solidFill>
              <a:srgbClr val="D98027"/>
            </a:solidFill>
            <a:prstDash val="dashDot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8 Conector recto"/>
          <p:cNvCxnSpPr/>
          <p:nvPr/>
        </p:nvCxnSpPr>
        <p:spPr>
          <a:xfrm flipV="1">
            <a:off x="3275856" y="1848808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55</TotalTime>
  <Words>20</Words>
  <Application>Microsoft Office PowerPoint</Application>
  <PresentationFormat>Presentación en pantalla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Elemental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PC01</dc:creator>
  <cp:lastModifiedBy>PC01</cp:lastModifiedBy>
  <cp:revision>6</cp:revision>
  <dcterms:created xsi:type="dcterms:W3CDTF">2018-07-02T18:40:40Z</dcterms:created>
  <dcterms:modified xsi:type="dcterms:W3CDTF">2018-07-02T19:36:29Z</dcterms:modified>
</cp:coreProperties>
</file>