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2" autoAdjust="0"/>
    <p:restoredTop sz="94670" autoAdjust="0"/>
  </p:normalViewPr>
  <p:slideViewPr>
    <p:cSldViewPr>
      <p:cViewPr varScale="1">
        <p:scale>
          <a:sx n="74" d="100"/>
          <a:sy n="74" d="100"/>
        </p:scale>
        <p:origin x="-108" y="-7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9E8D76-6CCD-435F-85F1-8972BB91C3CC}" type="datetimeFigureOut">
              <a:rPr lang="es-AR" smtClean="0"/>
              <a:t>10/09/2018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5DDBF-BA90-4B43-BD47-C06ECE91ED9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35116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67A1C-71F6-4316-A0A4-74D2C43960CF}" type="datetimeFigureOut">
              <a:rPr lang="es-AR" smtClean="0"/>
              <a:t>10/09/2018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ACA5-2E25-47AB-973E-6112EE179F7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6905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67A1C-71F6-4316-A0A4-74D2C43960CF}" type="datetimeFigureOut">
              <a:rPr lang="es-AR" smtClean="0"/>
              <a:t>10/09/2018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ACA5-2E25-47AB-973E-6112EE179F7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11367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67A1C-71F6-4316-A0A4-74D2C43960CF}" type="datetimeFigureOut">
              <a:rPr lang="es-AR" smtClean="0"/>
              <a:t>10/09/2018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ACA5-2E25-47AB-973E-6112EE179F7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52413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67A1C-71F6-4316-A0A4-74D2C43960CF}" type="datetimeFigureOut">
              <a:rPr lang="es-AR" smtClean="0"/>
              <a:t>10/09/2018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ACA5-2E25-47AB-973E-6112EE179F7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03643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67A1C-71F6-4316-A0A4-74D2C43960CF}" type="datetimeFigureOut">
              <a:rPr lang="es-AR" smtClean="0"/>
              <a:t>10/09/2018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ACA5-2E25-47AB-973E-6112EE179F7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41714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67A1C-71F6-4316-A0A4-74D2C43960CF}" type="datetimeFigureOut">
              <a:rPr lang="es-AR" smtClean="0"/>
              <a:t>10/09/2018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ACA5-2E25-47AB-973E-6112EE179F7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90502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67A1C-71F6-4316-A0A4-74D2C43960CF}" type="datetimeFigureOut">
              <a:rPr lang="es-AR" smtClean="0"/>
              <a:t>10/09/2018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ACA5-2E25-47AB-973E-6112EE179F7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93175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67A1C-71F6-4316-A0A4-74D2C43960CF}" type="datetimeFigureOut">
              <a:rPr lang="es-AR" smtClean="0"/>
              <a:t>10/09/2018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ACA5-2E25-47AB-973E-6112EE179F7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06734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67A1C-71F6-4316-A0A4-74D2C43960CF}" type="datetimeFigureOut">
              <a:rPr lang="es-AR" smtClean="0"/>
              <a:t>10/09/2018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ACA5-2E25-47AB-973E-6112EE179F7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69466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67A1C-71F6-4316-A0A4-74D2C43960CF}" type="datetimeFigureOut">
              <a:rPr lang="es-AR" smtClean="0"/>
              <a:t>10/09/2018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ACA5-2E25-47AB-973E-6112EE179F7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32750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67A1C-71F6-4316-A0A4-74D2C43960CF}" type="datetimeFigureOut">
              <a:rPr lang="es-AR" smtClean="0"/>
              <a:t>10/09/2018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ACA5-2E25-47AB-973E-6112EE179F7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88965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67A1C-71F6-4316-A0A4-74D2C43960CF}" type="datetimeFigureOut">
              <a:rPr lang="es-AR" smtClean="0"/>
              <a:t>10/09/2018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6ACA5-2E25-47AB-973E-6112EE179F7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49230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03802" y="980728"/>
            <a:ext cx="7772400" cy="1470025"/>
          </a:xfrm>
        </p:spPr>
        <p:txBody>
          <a:bodyPr>
            <a:normAutofit/>
          </a:bodyPr>
          <a:lstStyle/>
          <a:p>
            <a:r>
              <a:rPr lang="es-MX" sz="3600" b="1" dirty="0" smtClean="0">
                <a:latin typeface="Arial Black" pitchFamily="34" charset="0"/>
              </a:rPr>
              <a:t>El Cosmos y el Universo</a:t>
            </a:r>
            <a:endParaRPr lang="es-AR" sz="3600" b="1" dirty="0">
              <a:latin typeface="Arial Black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785781"/>
            <a:ext cx="7092788" cy="2837115"/>
          </a:xfrm>
          <a:prstGeom prst="rect">
            <a:avLst/>
          </a:prstGeom>
          <a:ln w="38100">
            <a:solidFill>
              <a:srgbClr val="FF0000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144202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Elipse"/>
          <p:cNvSpPr/>
          <p:nvPr/>
        </p:nvSpPr>
        <p:spPr>
          <a:xfrm>
            <a:off x="2287370" y="5148064"/>
            <a:ext cx="196398" cy="2038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6 Rectángulo"/>
          <p:cNvSpPr/>
          <p:nvPr/>
        </p:nvSpPr>
        <p:spPr>
          <a:xfrm>
            <a:off x="431540" y="1254100"/>
            <a:ext cx="8424936" cy="3183012"/>
          </a:xfrm>
          <a:prstGeom prst="rect">
            <a:avLst/>
          </a:prstGeom>
          <a:solidFill>
            <a:schemeClr val="bg1"/>
          </a:solidFill>
          <a:ln cmpd="dbl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80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/>
            <a:endParaRPr lang="es-MX" sz="28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/>
            <a:endParaRPr lang="es-MX" sz="240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/>
            <a:r>
              <a:rPr lang="es-MX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Son los  cuatros planetas  más cercanos al sol. Son cuerpos  de densidad elevada formadas principalmente por materiales bien rocosos y metálicos con una estructura  interna bien diferenciada y con un tamaño similar.</a:t>
            </a:r>
            <a:endParaRPr lang="es-AR" sz="24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5373216"/>
            <a:ext cx="762768" cy="762768"/>
          </a:xfrm>
          <a:prstGeom prst="rect">
            <a:avLst/>
          </a:prstGeom>
        </p:spPr>
      </p:pic>
      <p:sp>
        <p:nvSpPr>
          <p:cNvPr id="6" name="5 Rectángulo"/>
          <p:cNvSpPr/>
          <p:nvPr/>
        </p:nvSpPr>
        <p:spPr>
          <a:xfrm>
            <a:off x="791580" y="692696"/>
            <a:ext cx="7632848" cy="136889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76200" cmpd="tri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400" b="1" dirty="0" smtClean="0">
                <a:solidFill>
                  <a:schemeClr val="tx1"/>
                </a:solidFill>
              </a:rPr>
              <a:t>Los planetas interiores telúricos o terrestres.</a:t>
            </a:r>
            <a:endParaRPr lang="es-AR" sz="4400" b="1" dirty="0">
              <a:solidFill>
                <a:schemeClr val="tx1"/>
              </a:solidFill>
            </a:endParaRPr>
          </a:p>
        </p:txBody>
      </p:sp>
      <p:sp>
        <p:nvSpPr>
          <p:cNvPr id="8" name="7 Elipse"/>
          <p:cNvSpPr/>
          <p:nvPr/>
        </p:nvSpPr>
        <p:spPr>
          <a:xfrm flipH="1">
            <a:off x="4121492" y="5233188"/>
            <a:ext cx="829007" cy="78411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8 Elipse"/>
          <p:cNvSpPr/>
          <p:nvPr/>
        </p:nvSpPr>
        <p:spPr>
          <a:xfrm>
            <a:off x="1655676" y="4869160"/>
            <a:ext cx="5976664" cy="1512168"/>
          </a:xfrm>
          <a:prstGeom prst="ellipse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9 Elipse"/>
          <p:cNvSpPr/>
          <p:nvPr/>
        </p:nvSpPr>
        <p:spPr>
          <a:xfrm>
            <a:off x="3059831" y="5351872"/>
            <a:ext cx="2952327" cy="546744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10 Elipse"/>
          <p:cNvSpPr/>
          <p:nvPr/>
        </p:nvSpPr>
        <p:spPr>
          <a:xfrm>
            <a:off x="6516216" y="5148064"/>
            <a:ext cx="504058" cy="5040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11 Elipse"/>
          <p:cNvSpPr/>
          <p:nvPr/>
        </p:nvSpPr>
        <p:spPr>
          <a:xfrm>
            <a:off x="7020274" y="5903352"/>
            <a:ext cx="291280" cy="2912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13 CuadroTexto"/>
          <p:cNvSpPr txBox="1"/>
          <p:nvPr/>
        </p:nvSpPr>
        <p:spPr>
          <a:xfrm>
            <a:off x="7311554" y="5951318"/>
            <a:ext cx="1544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MARTE</a:t>
            </a:r>
            <a:endParaRPr lang="es-AR" dirty="0"/>
          </a:p>
        </p:txBody>
      </p:sp>
      <p:sp>
        <p:nvSpPr>
          <p:cNvPr id="15" name="14 CuadroTexto"/>
          <p:cNvSpPr txBox="1"/>
          <p:nvPr/>
        </p:nvSpPr>
        <p:spPr>
          <a:xfrm>
            <a:off x="7288837" y="4984820"/>
            <a:ext cx="1544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VENUS</a:t>
            </a:r>
            <a:endParaRPr lang="es-AR" dirty="0"/>
          </a:p>
        </p:txBody>
      </p:sp>
      <p:sp>
        <p:nvSpPr>
          <p:cNvPr id="16" name="15 CuadroTexto"/>
          <p:cNvSpPr txBox="1"/>
          <p:nvPr/>
        </p:nvSpPr>
        <p:spPr>
          <a:xfrm>
            <a:off x="2458117" y="5197983"/>
            <a:ext cx="1544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MERCURIO</a:t>
            </a:r>
            <a:endParaRPr lang="es-AR" sz="14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805763" y="5728436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TIERRA</a:t>
            </a:r>
            <a:endParaRPr lang="es-AR" dirty="0"/>
          </a:p>
        </p:txBody>
      </p:sp>
      <p:sp>
        <p:nvSpPr>
          <p:cNvPr id="20" name="19 Elipse"/>
          <p:cNvSpPr/>
          <p:nvPr/>
        </p:nvSpPr>
        <p:spPr>
          <a:xfrm>
            <a:off x="1808076" y="5021560"/>
            <a:ext cx="5976664" cy="1512168"/>
          </a:xfrm>
          <a:prstGeom prst="ellipse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1" name="20 CuadroTexto"/>
          <p:cNvSpPr txBox="1"/>
          <p:nvPr/>
        </p:nvSpPr>
        <p:spPr>
          <a:xfrm>
            <a:off x="4265728" y="5400093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SOL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98745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Profe_juan\3°a\Figueroa Cardozo Lucas Oscar Alejandro\Offimática\Power Point\4 - tp2\TP2\Imagen Practica 2\America-del-Su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404664"/>
            <a:ext cx="2922208" cy="3801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\\Profe_juan\3°a\Figueroa Cardozo Lucas Oscar Alejandro\Offimática\Power Point\4 - tp2\TP2\Imagen Practica 2\mapa-argentin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154" y="3140968"/>
            <a:ext cx="2323618" cy="3340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PC01\AppData\Local\Microsoft\Windows\Temporary Internet Files\Content.IE5\XFMCUM6C\lupa2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27110">
            <a:off x="3628487" y="3138602"/>
            <a:ext cx="5668175" cy="3595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5148063" y="456291"/>
            <a:ext cx="3456383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Coordenadas geográficas: </a:t>
            </a:r>
            <a:r>
              <a:rPr lang="es-MX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34° 36°   </a:t>
            </a:r>
            <a:r>
              <a:rPr lang="es-MX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s-MX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58° 27°W</a:t>
            </a:r>
            <a:endParaRPr lang="es-MX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s-MX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Superficie Total: </a:t>
            </a:r>
          </a:p>
          <a:p>
            <a:r>
              <a:rPr lang="es-MX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176, 220 KM1</a:t>
            </a:r>
            <a:r>
              <a:rPr lang="es-MX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s-MX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661384" y="5119370"/>
            <a:ext cx="38647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Población: </a:t>
            </a:r>
            <a:r>
              <a:rPr lang="es-MX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45,45 millones</a:t>
            </a:r>
            <a:endParaRPr lang="es-MX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s-MX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Capital: </a:t>
            </a:r>
            <a:r>
              <a:rPr lang="es-MX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Buenos Aires</a:t>
            </a:r>
          </a:p>
          <a:p>
            <a:r>
              <a:rPr lang="es-MX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Idioma: </a:t>
            </a:r>
            <a:r>
              <a:rPr lang="es-MX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Castellano</a:t>
            </a:r>
            <a:endParaRPr lang="es-A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398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692696"/>
            <a:ext cx="8229600" cy="1143000"/>
          </a:xfrm>
        </p:spPr>
        <p:txBody>
          <a:bodyPr>
            <a:noAutofit/>
          </a:bodyPr>
          <a:lstStyle/>
          <a:p>
            <a:r>
              <a:rPr lang="es-MX" sz="3600" b="1" dirty="0" smtClean="0">
                <a:latin typeface="Arial Black" pitchFamily="34" charset="0"/>
              </a:rPr>
              <a:t>La Vía Láctea y el Sistema Solar</a:t>
            </a:r>
            <a:endParaRPr lang="es-AR" sz="3600" b="1" dirty="0">
              <a:latin typeface="Arial Black" pitchFamily="34" charset="0"/>
            </a:endParaRPr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132856"/>
            <a:ext cx="7354272" cy="3239256"/>
          </a:xfrm>
          <a:ln w="38100">
            <a:solidFill>
              <a:srgbClr val="FF0000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387654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600" b="1" dirty="0" smtClean="0">
                <a:latin typeface="Arial Black" pitchFamily="34" charset="0"/>
              </a:rPr>
              <a:t>Características de la Tierra</a:t>
            </a:r>
            <a:endParaRPr lang="es-AR" sz="3600" b="1" dirty="0">
              <a:latin typeface="Arial Black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525963"/>
          </a:xfrm>
        </p:spPr>
        <p:txBody>
          <a:bodyPr/>
          <a:lstStyle/>
          <a:p>
            <a:r>
              <a:rPr lang="es-MX" dirty="0" smtClean="0"/>
              <a:t>Origen del Planeta Tierra.</a:t>
            </a:r>
          </a:p>
          <a:p>
            <a:r>
              <a:rPr lang="es-MX" dirty="0" smtClean="0"/>
              <a:t>Magnetismo de la Tierra.</a:t>
            </a:r>
          </a:p>
          <a:p>
            <a:r>
              <a:rPr lang="es-MX" dirty="0" smtClean="0"/>
              <a:t>Movimientos de la Tierra.</a:t>
            </a:r>
            <a:endParaRPr lang="es-AR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772816"/>
            <a:ext cx="1957584" cy="195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67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600" dirty="0" smtClean="0">
                <a:latin typeface="Arial Black" pitchFamily="34" charset="0"/>
              </a:rPr>
              <a:t>Movimientos de la Tierra</a:t>
            </a:r>
            <a:endParaRPr lang="es-AR" sz="3600" dirty="0">
              <a:latin typeface="Arial Black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El Movimiento de Rotación.</a:t>
            </a:r>
          </a:p>
          <a:p>
            <a:pPr>
              <a:buFontTx/>
              <a:buChar char="-"/>
            </a:pPr>
            <a:r>
              <a:rPr lang="es-AR" dirty="0" smtClean="0"/>
              <a:t>Puntos Cardinales.</a:t>
            </a:r>
          </a:p>
          <a:p>
            <a:pPr>
              <a:buFontTx/>
              <a:buChar char="-"/>
            </a:pPr>
            <a:r>
              <a:rPr lang="es-MX" dirty="0" smtClean="0"/>
              <a:t>Coordenadas Geográficas.</a:t>
            </a:r>
          </a:p>
          <a:p>
            <a:pPr>
              <a:buFontTx/>
              <a:buChar char="-"/>
            </a:pPr>
            <a:r>
              <a:rPr lang="es-MX" dirty="0" smtClean="0"/>
              <a:t>Husos Horarios.</a:t>
            </a:r>
          </a:p>
          <a:p>
            <a:r>
              <a:rPr lang="es-MX" dirty="0" smtClean="0"/>
              <a:t>El movimiento de Traslación.</a:t>
            </a:r>
          </a:p>
          <a:p>
            <a:pPr>
              <a:buFontTx/>
              <a:buChar char="-"/>
            </a:pPr>
            <a:r>
              <a:rPr lang="es-MX" dirty="0" smtClean="0"/>
              <a:t>Las Estaciones</a:t>
            </a:r>
          </a:p>
          <a:p>
            <a:pPr>
              <a:buFontTx/>
              <a:buChar char="-"/>
            </a:pPr>
            <a:r>
              <a:rPr lang="es-MX" dirty="0" smtClean="0"/>
              <a:t>Las zonas térmicas de la tierra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116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144221" y="648794"/>
            <a:ext cx="4983287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DeflateBottom">
              <a:avLst/>
            </a:prstTxWarp>
            <a:spAutoFit/>
          </a:bodyPr>
          <a:lstStyle/>
          <a:p>
            <a:pPr algn="ctr"/>
            <a:r>
              <a:rPr lang="es-ES" sz="5400" b="1" cap="none" spc="0" dirty="0" smtClean="0">
                <a:ln w="10541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Arial Black" pitchFamily="34" charset="0"/>
              </a:rPr>
              <a:t>Puntos Cardinales</a:t>
            </a:r>
            <a:endParaRPr lang="es-ES" sz="5400" b="1" cap="none" spc="0" dirty="0">
              <a:ln w="10541" cmpd="sng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  <a:latin typeface="Arial Black" pitchFamily="34" charset="0"/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08" y="2418274"/>
            <a:ext cx="8064311" cy="3600400"/>
          </a:xfrm>
          <a:prstGeom prst="rect">
            <a:avLst/>
          </a:prstGeom>
          <a:ln w="38100"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354394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23528" y="836712"/>
            <a:ext cx="8496944" cy="70788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cap="none" spc="0" dirty="0" smtClean="0">
                <a:ln w="10541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/>
                <a:latin typeface="Arial Black" pitchFamily="34" charset="0"/>
              </a:rPr>
              <a:t>Coordenadas Geográficas</a:t>
            </a:r>
            <a:endParaRPr lang="es-ES" sz="4000" b="1" cap="none" spc="0" dirty="0">
              <a:ln w="10541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/>
              <a:latin typeface="Arial Black" pitchFamily="34" charset="0"/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348880"/>
            <a:ext cx="6036518" cy="3292646"/>
          </a:xfrm>
          <a:prstGeom prst="rect">
            <a:avLst/>
          </a:prstGeom>
          <a:ln w="3810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22114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 (x86)\Microsoft Office\MEDIA\CAGCAT10\j0234131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738" y="5175387"/>
            <a:ext cx="1464019" cy="155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548413"/>
            <a:ext cx="7956376" cy="4915457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5" name="4 Flecha doblada"/>
          <p:cNvSpPr/>
          <p:nvPr/>
        </p:nvSpPr>
        <p:spPr>
          <a:xfrm rot="10589742" flipH="1">
            <a:off x="3054347" y="5113620"/>
            <a:ext cx="970903" cy="1322924"/>
          </a:xfrm>
          <a:prstGeom prst="bentArrow">
            <a:avLst>
              <a:gd name="adj1" fmla="val 25000"/>
              <a:gd name="adj2" fmla="val 29846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5321757" y="5716516"/>
            <a:ext cx="37444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>
                <a:solidFill>
                  <a:srgbClr val="0070C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«Argentina tiene una diferencia de 3 horas menos con respecto al meridiano  de Greenwich»</a:t>
            </a:r>
            <a:endParaRPr lang="es-AR" sz="2000" dirty="0">
              <a:solidFill>
                <a:srgbClr val="0070C0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37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123728" y="476672"/>
            <a:ext cx="4897238" cy="864096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Wave1">
              <a:avLst/>
            </a:prstTxWarp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s-ES" sz="3600" b="1" dirty="0" smtClean="0">
                <a:ln>
                  <a:noFill/>
                  <a:prstDash val="solid"/>
                </a:ln>
                <a:gradFill rotWithShape="1">
                  <a:gsLst>
                    <a:gs pos="0">
                      <a:srgbClr val="0070C0"/>
                    </a:gs>
                    <a:gs pos="53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 Black" pitchFamily="34" charset="0"/>
              </a:rPr>
              <a:t>Zonas  Térmicas</a:t>
            </a:r>
            <a:endParaRPr lang="es-ES" sz="3600" b="1" dirty="0">
              <a:ln>
                <a:noFill/>
                <a:prstDash val="solid"/>
              </a:ln>
              <a:gradFill rotWithShape="1">
                <a:gsLst>
                  <a:gs pos="0">
                    <a:srgbClr val="0070C0"/>
                  </a:gs>
                  <a:gs pos="53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Arial Black" pitchFamily="34" charset="0"/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993" y="1844824"/>
            <a:ext cx="6774707" cy="4231902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112915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 rot="5400000">
            <a:off x="-1967749" y="2983972"/>
            <a:ext cx="5929063" cy="770446"/>
          </a:xfrm>
          <a:prstGeom prst="rect">
            <a:avLst/>
          </a:prstGeom>
          <a:noFill/>
        </p:spPr>
        <p:txBody>
          <a:bodyPr vert="wordArtVert" wrap="none" lIns="91440" tIns="45720" rIns="91440" bIns="45720">
            <a:prstTxWarp prst="textWave4">
              <a:avLst/>
            </a:prstTxWarp>
            <a:spAutoFit/>
          </a:bodyPr>
          <a:lstStyle/>
          <a:p>
            <a:pPr algn="ctr"/>
            <a:r>
              <a:rPr lang="es-ES" sz="5400" spc="200" dirty="0" smtClean="0">
                <a:ln w="29210">
                  <a:solidFill>
                    <a:schemeClr val="accent3">
                      <a:tint val="10000"/>
                    </a:schemeClr>
                  </a:solidFill>
                </a:ln>
                <a:gradFill>
                  <a:gsLst>
                    <a:gs pos="59165">
                      <a:srgbClr val="00B050"/>
                    </a:gs>
                    <a:gs pos="0">
                      <a:srgbClr val="00B050"/>
                    </a:gs>
                    <a:gs pos="53000">
                      <a:srgbClr val="00B050"/>
                    </a:gs>
                    <a:gs pos="71680">
                      <a:srgbClr val="00B0F0"/>
                    </a:gs>
                    <a:gs pos="50000">
                      <a:srgbClr val="00B050"/>
                    </a:gs>
                    <a:gs pos="6800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  <a:latin typeface="Arial Black" pitchFamily="34" charset="0"/>
                <a:cs typeface="Andalus" pitchFamily="18" charset="-78"/>
              </a:rPr>
              <a:t>ESTACIONES</a:t>
            </a:r>
            <a:endParaRPr lang="es-ES" sz="5400" spc="200" dirty="0">
              <a:ln w="29210">
                <a:solidFill>
                  <a:schemeClr val="accent3">
                    <a:tint val="10000"/>
                  </a:schemeClr>
                </a:solidFill>
              </a:ln>
              <a:gradFill>
                <a:gsLst>
                  <a:gs pos="59165">
                    <a:srgbClr val="00B050"/>
                  </a:gs>
                  <a:gs pos="0">
                    <a:srgbClr val="00B050"/>
                  </a:gs>
                  <a:gs pos="53000">
                    <a:srgbClr val="00B050"/>
                  </a:gs>
                  <a:gs pos="71680">
                    <a:srgbClr val="00B0F0"/>
                  </a:gs>
                  <a:gs pos="50000">
                    <a:srgbClr val="00B050"/>
                  </a:gs>
                  <a:gs pos="68000">
                    <a:srgbClr val="00B0F0"/>
                  </a:gs>
                  <a:gs pos="100000">
                    <a:srgbClr val="00B0F0"/>
                  </a:gs>
                </a:gsLst>
                <a:lin ang="5400000" scaled="0"/>
              </a:gra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  <a:latin typeface="Arial Black" pitchFamily="34" charset="0"/>
              <a:cs typeface="Andalus" pitchFamily="18" charset="-78"/>
            </a:endParaRPr>
          </a:p>
        </p:txBody>
      </p:sp>
      <p:sp>
        <p:nvSpPr>
          <p:cNvPr id="3" name="2 Elipse"/>
          <p:cNvSpPr/>
          <p:nvPr/>
        </p:nvSpPr>
        <p:spPr>
          <a:xfrm>
            <a:off x="2051720" y="1124743"/>
            <a:ext cx="1752369" cy="955097"/>
          </a:xfrm>
          <a:prstGeom prst="ellipse">
            <a:avLst/>
          </a:prstGeom>
          <a:pattFill prst="wave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rgbClr val="0070C0"/>
                </a:solidFill>
              </a:rPr>
              <a:t>PRIMAVERA</a:t>
            </a:r>
            <a:endParaRPr lang="es-AR" sz="1600" dirty="0">
              <a:solidFill>
                <a:srgbClr val="0070C0"/>
              </a:solidFill>
            </a:endParaRPr>
          </a:p>
        </p:txBody>
      </p:sp>
      <p:sp>
        <p:nvSpPr>
          <p:cNvPr id="6" name="5 Elipse"/>
          <p:cNvSpPr/>
          <p:nvPr/>
        </p:nvSpPr>
        <p:spPr>
          <a:xfrm>
            <a:off x="2051719" y="3609259"/>
            <a:ext cx="1752369" cy="955097"/>
          </a:xfrm>
          <a:prstGeom prst="ellipse">
            <a:avLst/>
          </a:prstGeom>
          <a:pattFill prst="solidDmnd">
            <a:fgClr>
              <a:srgbClr val="FFFFCC"/>
            </a:fgClr>
            <a:bgClr>
              <a:schemeClr val="bg1"/>
            </a:bgClr>
          </a:patt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rgbClr val="0070C0"/>
                </a:solidFill>
              </a:rPr>
              <a:t>VERANO</a:t>
            </a:r>
          </a:p>
        </p:txBody>
      </p:sp>
      <p:sp>
        <p:nvSpPr>
          <p:cNvPr id="7" name="6 Elipse"/>
          <p:cNvSpPr/>
          <p:nvPr/>
        </p:nvSpPr>
        <p:spPr>
          <a:xfrm>
            <a:off x="6516216" y="3772530"/>
            <a:ext cx="1752369" cy="955097"/>
          </a:xfrm>
          <a:prstGeom prst="ellipse">
            <a:avLst/>
          </a:prstGeom>
          <a:pattFill prst="wdDnDiag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rgbClr val="0070C0"/>
                </a:solidFill>
              </a:rPr>
              <a:t>OTOÑO</a:t>
            </a:r>
            <a:endParaRPr lang="es-AR" sz="1600" dirty="0">
              <a:solidFill>
                <a:srgbClr val="0070C0"/>
              </a:solidFill>
            </a:endParaRPr>
          </a:p>
        </p:txBody>
      </p:sp>
      <p:sp>
        <p:nvSpPr>
          <p:cNvPr id="8" name="7 Elipse"/>
          <p:cNvSpPr/>
          <p:nvPr/>
        </p:nvSpPr>
        <p:spPr>
          <a:xfrm>
            <a:off x="6731264" y="1052736"/>
            <a:ext cx="1752369" cy="955097"/>
          </a:xfrm>
          <a:prstGeom prst="ellipse">
            <a:avLst/>
          </a:prstGeom>
          <a:pattFill prst="pct75">
            <a:fgClr>
              <a:schemeClr val="accent1"/>
            </a:fgClr>
            <a:bgClr>
              <a:schemeClr val="bg1"/>
            </a:bgClr>
          </a:patt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rgbClr val="0070C0"/>
                </a:solidFill>
              </a:rPr>
              <a:t>INVIERNO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764" y="1484784"/>
            <a:ext cx="3619500" cy="2400300"/>
          </a:xfrm>
          <a:prstGeom prst="rect">
            <a:avLst/>
          </a:prstGeom>
        </p:spPr>
      </p:pic>
      <p:sp>
        <p:nvSpPr>
          <p:cNvPr id="9" name="8 Flecha curvada hacia arriba"/>
          <p:cNvSpPr/>
          <p:nvPr/>
        </p:nvSpPr>
        <p:spPr>
          <a:xfrm rot="10506095">
            <a:off x="4075069" y="475329"/>
            <a:ext cx="1692889" cy="882318"/>
          </a:xfrm>
          <a:prstGeom prst="curvedUpArrow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79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164</Words>
  <Application>Microsoft Office PowerPoint</Application>
  <PresentationFormat>Presentación en pantalla (4:3)</PresentationFormat>
  <Paragraphs>39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Tema de Office</vt:lpstr>
      <vt:lpstr>El Cosmos y el Universo</vt:lpstr>
      <vt:lpstr>La Vía Láctea y el Sistema Solar</vt:lpstr>
      <vt:lpstr>Características de la Tierra</vt:lpstr>
      <vt:lpstr>Movimientos de la Tierra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Cosmos y el Universo</dc:title>
  <dc:creator>PC01</dc:creator>
  <cp:lastModifiedBy>PC01</cp:lastModifiedBy>
  <cp:revision>16</cp:revision>
  <dcterms:created xsi:type="dcterms:W3CDTF">2018-08-06T18:33:58Z</dcterms:created>
  <dcterms:modified xsi:type="dcterms:W3CDTF">2018-09-10T18:31:40Z</dcterms:modified>
</cp:coreProperties>
</file>