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E5F7C-6F71-4D87-A32B-CB9D583BF441}" type="datetimeFigureOut">
              <a:rPr lang="es-AR" smtClean="0"/>
              <a:t>01/10/2018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B382A-9B8F-49D0-A84A-8601C29129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10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382A-9B8F-49D0-A84A-8601C291290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101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555-432F-4C28-BAE8-09ED4307C57C}" type="datetimeFigureOut">
              <a:rPr lang="es-AR" smtClean="0"/>
              <a:t>01/10/2018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0ED2-B876-4521-A551-F35A37AB2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924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555-432F-4C28-BAE8-09ED4307C57C}" type="datetimeFigureOut">
              <a:rPr lang="es-AR" smtClean="0"/>
              <a:t>01/10/2018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0ED2-B876-4521-A551-F35A37AB2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459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555-432F-4C28-BAE8-09ED4307C57C}" type="datetimeFigureOut">
              <a:rPr lang="es-AR" smtClean="0"/>
              <a:t>01/10/2018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0ED2-B876-4521-A551-F35A37AB2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404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555-432F-4C28-BAE8-09ED4307C57C}" type="datetimeFigureOut">
              <a:rPr lang="es-AR" smtClean="0"/>
              <a:t>01/10/2018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0ED2-B876-4521-A551-F35A37AB2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789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555-432F-4C28-BAE8-09ED4307C57C}" type="datetimeFigureOut">
              <a:rPr lang="es-AR" smtClean="0"/>
              <a:t>01/10/2018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0ED2-B876-4521-A551-F35A37AB2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1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555-432F-4C28-BAE8-09ED4307C57C}" type="datetimeFigureOut">
              <a:rPr lang="es-AR" smtClean="0"/>
              <a:t>01/10/2018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0ED2-B876-4521-A551-F35A37AB2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197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555-432F-4C28-BAE8-09ED4307C57C}" type="datetimeFigureOut">
              <a:rPr lang="es-AR" smtClean="0"/>
              <a:t>01/10/2018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0ED2-B876-4521-A551-F35A37AB2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514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555-432F-4C28-BAE8-09ED4307C57C}" type="datetimeFigureOut">
              <a:rPr lang="es-AR" smtClean="0"/>
              <a:t>01/10/2018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0ED2-B876-4521-A551-F35A37AB2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696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555-432F-4C28-BAE8-09ED4307C57C}" type="datetimeFigureOut">
              <a:rPr lang="es-AR" smtClean="0"/>
              <a:t>01/10/2018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0ED2-B876-4521-A551-F35A37AB2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92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555-432F-4C28-BAE8-09ED4307C57C}" type="datetimeFigureOut">
              <a:rPr lang="es-AR" smtClean="0"/>
              <a:t>01/10/2018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0ED2-B876-4521-A551-F35A37AB2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14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555-432F-4C28-BAE8-09ED4307C57C}" type="datetimeFigureOut">
              <a:rPr lang="es-AR" smtClean="0"/>
              <a:t>01/10/2018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0ED2-B876-4521-A551-F35A37AB2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940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5555-432F-4C28-BAE8-09ED4307C57C}" type="datetimeFigureOut">
              <a:rPr lang="es-AR" smtClean="0"/>
              <a:t>01/10/2018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C0ED2-B876-4521-A551-F35A37AB2C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732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620538" y="404464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Haga clic para agregar texto</a:t>
            </a:r>
            <a:endParaRPr lang="es-AR" sz="40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20538" y="1480569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Haga clic para agregar texto.</a:t>
            </a:r>
          </a:p>
          <a:p>
            <a:r>
              <a:rPr lang="es-MX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-Segundo nivel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043608" y="2311566"/>
            <a:ext cx="655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Tercer Nivel</a:t>
            </a:r>
          </a:p>
          <a:p>
            <a:r>
              <a:rPr lang="es-MX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2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MX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-Cuarto Nivel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055559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Quino Nivel</a:t>
            </a:r>
          </a:p>
        </p:txBody>
      </p:sp>
    </p:spTree>
    <p:extLst>
      <p:ext uri="{BB962C8B-B14F-4D97-AF65-F5344CB8AC3E}">
        <p14:creationId xmlns:p14="http://schemas.microsoft.com/office/powerpoint/2010/main" val="27093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611560" y="1052736"/>
            <a:ext cx="8115363" cy="149939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Button">
              <a:avLst/>
            </a:prstTxWarp>
            <a:spAutoFit/>
          </a:bodyPr>
          <a:lstStyle/>
          <a:p>
            <a:pPr algn="ctr"/>
            <a:r>
              <a:rPr lang="es-ES" sz="8000" b="1" cap="none" spc="0" dirty="0" smtClean="0">
                <a:ln w="12700">
                  <a:solidFill>
                    <a:srgbClr val="00B0F0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Naturaleza Frágil</a:t>
            </a:r>
            <a:endParaRPr lang="es-ES" sz="8000" b="1" cap="none" spc="0" dirty="0">
              <a:ln w="12700">
                <a:solidFill>
                  <a:srgbClr val="00B0F0"/>
                </a:solidFill>
                <a:prstDash val="solid"/>
              </a:ln>
              <a:solidFill>
                <a:srgbClr val="00B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67" y="1916832"/>
            <a:ext cx="2417638" cy="354586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767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s-AR" sz="40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Biodiversidad</a:t>
            </a:r>
            <a:endParaRPr lang="es-AR" sz="40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s-MX" sz="2000" baseline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¿Qué es la biodiversidad?</a:t>
            </a:r>
          </a:p>
          <a:p>
            <a:pPr marL="914400" lvl="2" indent="0">
              <a:buNone/>
            </a:pPr>
            <a:r>
              <a:rPr lang="es-MX" sz="2000" baseline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 de Biodiversidad:</a:t>
            </a:r>
          </a:p>
          <a:p>
            <a:pPr marL="914400" lvl="2" indent="0">
              <a:buNone/>
            </a:pPr>
            <a:r>
              <a:rPr lang="es-MX" sz="2000" baseline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-Diversidad genética</a:t>
            </a:r>
          </a:p>
          <a:p>
            <a:pPr marL="914400" lvl="2" indent="0">
              <a:buNone/>
            </a:pPr>
            <a:r>
              <a:rPr lang="es-MX" sz="2000" baseline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-Diversidad de especies.</a:t>
            </a:r>
            <a:endParaRPr lang="es-AR" sz="2000" baseline="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r>
              <a:rPr lang="es-MX" sz="2000" baseline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-Diversidad Ecosistemas</a:t>
            </a:r>
            <a:r>
              <a:rPr lang="es-MX" baseline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6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</a:t>
            </a:r>
            <a:r>
              <a:rPr lang="es-MX" sz="4000" b="1" baseline="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vida silvestre</a:t>
            </a:r>
            <a:endParaRPr lang="es-AR" sz="40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 es la vida</a:t>
            </a:r>
            <a:r>
              <a:rPr lang="es-MX" sz="20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silvestre?</a:t>
            </a:r>
          </a:p>
          <a:p>
            <a:r>
              <a:rPr lang="es-MX" sz="20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Conservación de la vida silvestre.</a:t>
            </a:r>
          </a:p>
          <a:p>
            <a:pPr marL="0" indent="0">
              <a:buNone/>
            </a:pPr>
            <a:r>
              <a:rPr lang="es-MX" sz="20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Leyes de acuerdo Internacionales que protegen las especies.</a:t>
            </a:r>
          </a:p>
          <a:p>
            <a:pPr marL="342900" indent="-342900">
              <a:buFontTx/>
              <a:buChar char="-"/>
            </a:pPr>
            <a:r>
              <a:rPr lang="es-MX" sz="20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Programas de repoblamiento y restauración de hábitats.</a:t>
            </a:r>
          </a:p>
          <a:p>
            <a:pPr marL="342900" indent="-342900">
              <a:buFontTx/>
              <a:buChar char="-"/>
            </a:pPr>
            <a:r>
              <a:rPr lang="es-MX" sz="20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Los Santuarios.</a:t>
            </a:r>
            <a:endParaRPr lang="es-AR" sz="2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s-AR" sz="40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Extinción de las especies</a:t>
            </a:r>
            <a:endParaRPr lang="es-AR" sz="40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¿Qué</a:t>
            </a:r>
            <a:r>
              <a:rPr lang="es-MX" sz="2000" baseline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 la extinción?.</a:t>
            </a:r>
          </a:p>
          <a:p>
            <a:r>
              <a:rPr lang="es-MX" sz="2000" baseline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Categorías de las listas rojas.</a:t>
            </a:r>
            <a:endParaRPr lang="es-AR" sz="2000" baseline="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457200">
              <a:buFontTx/>
              <a:buChar char="-"/>
            </a:pPr>
            <a:r>
              <a:rPr lang="es-MX" sz="2000" baseline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Especies extintas.</a:t>
            </a:r>
          </a:p>
          <a:p>
            <a:pPr marL="857250" lvl="1" indent="-457200">
              <a:buFontTx/>
              <a:buChar char="-"/>
            </a:pPr>
            <a:r>
              <a:rPr lang="es-MX" sz="2000" baseline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Especies en peligro crítico. </a:t>
            </a:r>
          </a:p>
        </p:txBody>
      </p:sp>
    </p:spTree>
    <p:extLst>
      <p:ext uri="{BB962C8B-B14F-4D97-AF65-F5344CB8AC3E}">
        <p14:creationId xmlns:p14="http://schemas.microsoft.com/office/powerpoint/2010/main" val="8669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s-AR" sz="40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Causas directas de la Extinción</a:t>
            </a:r>
            <a:endParaRPr lang="es-AR" sz="40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Cacería.</a:t>
            </a:r>
          </a:p>
          <a:p>
            <a:r>
              <a:rPr lang="es-MX" sz="2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Colección.</a:t>
            </a:r>
          </a:p>
          <a:p>
            <a:r>
              <a:rPr lang="es-MX" sz="2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lang="es-MX" sz="2000" baseline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negocio de las pieles.</a:t>
            </a:r>
          </a:p>
          <a:p>
            <a:r>
              <a:rPr lang="es-MX" sz="2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Comercio de productos..</a:t>
            </a:r>
          </a:p>
          <a:p>
            <a:r>
              <a:rPr lang="es-MX" sz="20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</a:t>
            </a:r>
            <a:r>
              <a:rPr lang="es-MX" sz="2000" baseline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depredadores.</a:t>
            </a:r>
            <a:endParaRPr lang="es-AR" sz="20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3 Imagen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4" y="4872459"/>
            <a:ext cx="2160000" cy="144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4 Imagen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56" y="4868907"/>
            <a:ext cx="2160000" cy="144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5 Imagen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797152"/>
            <a:ext cx="2160000" cy="1440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37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Causas</a:t>
            </a:r>
            <a:r>
              <a:rPr lang="es-MX" b="1" baseline="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indirectas de la Extinción</a:t>
            </a:r>
            <a:endParaRPr lang="es-AR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solidFill>
                  <a:srgbClr val="00B0F0"/>
                </a:solidFill>
              </a:rPr>
              <a:t>La perdida</a:t>
            </a:r>
            <a:r>
              <a:rPr lang="es-MX" sz="2000" baseline="0" dirty="0" smtClean="0">
                <a:solidFill>
                  <a:srgbClr val="00B0F0"/>
                </a:solidFill>
              </a:rPr>
              <a:t> de hábitat.</a:t>
            </a:r>
          </a:p>
          <a:p>
            <a:r>
              <a:rPr lang="es-MX" sz="2000" baseline="0" dirty="0" smtClean="0">
                <a:solidFill>
                  <a:srgbClr val="00B0F0"/>
                </a:solidFill>
              </a:rPr>
              <a:t>Agricultura.</a:t>
            </a:r>
          </a:p>
          <a:p>
            <a:r>
              <a:rPr lang="es-MX" sz="2000" baseline="0" dirty="0" smtClean="0">
                <a:solidFill>
                  <a:srgbClr val="00B0F0"/>
                </a:solidFill>
              </a:rPr>
              <a:t>Contaminación Ambiental .</a:t>
            </a:r>
          </a:p>
          <a:p>
            <a:r>
              <a:rPr lang="es-MX" sz="2000" baseline="0" dirty="0" smtClean="0">
                <a:solidFill>
                  <a:srgbClr val="00B0F0"/>
                </a:solidFill>
              </a:rPr>
              <a:t>Desarrollo.</a:t>
            </a:r>
          </a:p>
          <a:p>
            <a:r>
              <a:rPr lang="es-MX" sz="2000" baseline="0" dirty="0" smtClean="0">
                <a:solidFill>
                  <a:srgbClr val="00B0F0"/>
                </a:solidFill>
              </a:rPr>
              <a:t>Guerra.</a:t>
            </a:r>
          </a:p>
        </p:txBody>
      </p:sp>
      <p:pic>
        <p:nvPicPr>
          <p:cNvPr id="4" name="3 Imagen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418000"/>
            <a:ext cx="2160000" cy="1440000"/>
          </a:xfrm>
          <a:prstGeom prst="rect">
            <a:avLst/>
          </a:prstGeom>
        </p:spPr>
      </p:pic>
      <p:pic>
        <p:nvPicPr>
          <p:cNvPr id="5" name="4 Imagen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5427171"/>
            <a:ext cx="2160000" cy="1440000"/>
          </a:xfrm>
          <a:prstGeom prst="rect">
            <a:avLst/>
          </a:prstGeom>
        </p:spPr>
      </p:pic>
      <p:pic>
        <p:nvPicPr>
          <p:cNvPr id="6" name="5 Imagen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408490"/>
            <a:ext cx="216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s-AR" sz="40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AR" sz="40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Especies</a:t>
            </a:r>
            <a:r>
              <a:rPr lang="es-AR" sz="4000" b="1" baseline="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extintas</a:t>
            </a:r>
            <a:endParaRPr lang="es-AR" sz="40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03648" y="4838670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Dodo</a:t>
            </a:r>
            <a:endParaRPr lang="es-AR" sz="2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3 Imagen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2160000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4 Imagen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92" y="2492896"/>
            <a:ext cx="2160000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5 Imagen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190" y="2492896"/>
            <a:ext cx="2160000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6 CuadroTexto"/>
          <p:cNvSpPr txBox="1"/>
          <p:nvPr/>
        </p:nvSpPr>
        <p:spPr>
          <a:xfrm>
            <a:off x="3662602" y="4852951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Equus Quagga</a:t>
            </a:r>
            <a:endParaRPr lang="es-AR" sz="2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142609" y="4852951"/>
            <a:ext cx="225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Tigre de Tasmania</a:t>
            </a:r>
            <a:endParaRPr lang="es-AR" sz="2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s-AR" sz="40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Especies</a:t>
            </a:r>
            <a:r>
              <a:rPr lang="es-AR" sz="4000" b="1" baseline="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amenazadas</a:t>
            </a:r>
            <a:endParaRPr lang="es-AR" sz="40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2 Imagen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2160000" cy="144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3 Imagen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556792"/>
            <a:ext cx="2160000" cy="144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4 Imagen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149080"/>
            <a:ext cx="2160000" cy="144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5 Imagen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142981"/>
            <a:ext cx="2160000" cy="144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6 CuadroTexto"/>
          <p:cNvSpPr txBox="1"/>
          <p:nvPr/>
        </p:nvSpPr>
        <p:spPr>
          <a:xfrm>
            <a:off x="1145996" y="3212976"/>
            <a:ext cx="2273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Gorila de montaña</a:t>
            </a:r>
            <a:endParaRPr lang="es-AR" sz="2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822380" y="3212976"/>
            <a:ext cx="13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Oso Panda</a:t>
            </a:r>
            <a:endParaRPr lang="es-AR" sz="2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208232" y="5733256"/>
            <a:ext cx="2262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Rinoceronte negro</a:t>
            </a:r>
            <a:endParaRPr lang="es-AR" sz="2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523932" y="5770264"/>
            <a:ext cx="19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Tortuga  marina</a:t>
            </a:r>
            <a:endParaRPr lang="es-AR" sz="2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173</Words>
  <Application>Microsoft Office PowerPoint</Application>
  <PresentationFormat>Presentación en pantalla (4:3)</PresentationFormat>
  <Paragraphs>46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La Biodiversidad</vt:lpstr>
      <vt:lpstr>La vida silvestre</vt:lpstr>
      <vt:lpstr>La Extinción de las especies</vt:lpstr>
      <vt:lpstr>Causas directas de la Extinción</vt:lpstr>
      <vt:lpstr>Causas indirectas de la Extinción</vt:lpstr>
      <vt:lpstr> Especies extintas</vt:lpstr>
      <vt:lpstr>Especies amenazadas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Figueroa</dc:creator>
  <cp:lastModifiedBy>PC01</cp:lastModifiedBy>
  <cp:revision>11</cp:revision>
  <dcterms:created xsi:type="dcterms:W3CDTF">2018-09-10T19:03:22Z</dcterms:created>
  <dcterms:modified xsi:type="dcterms:W3CDTF">2018-10-01T19:07:41Z</dcterms:modified>
</cp:coreProperties>
</file>