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400" autoAdjust="0"/>
  </p:normalViewPr>
  <p:slideViewPr>
    <p:cSldViewPr>
      <p:cViewPr varScale="1">
        <p:scale>
          <a:sx n="59" d="100"/>
          <a:sy n="59" d="100"/>
        </p:scale>
        <p:origin x="-84" y="-9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A68B-7159-4BC7-AE31-D37C0F62BCD3}" type="datetimeFigureOut">
              <a:rPr lang="es-AR" smtClean="0"/>
              <a:t>30/07/2018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CFF8-74BC-4F53-929D-064897A39C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737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A68B-7159-4BC7-AE31-D37C0F62BCD3}" type="datetimeFigureOut">
              <a:rPr lang="es-AR" smtClean="0"/>
              <a:t>30/07/2018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CFF8-74BC-4F53-929D-064897A39C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765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A68B-7159-4BC7-AE31-D37C0F62BCD3}" type="datetimeFigureOut">
              <a:rPr lang="es-AR" smtClean="0"/>
              <a:t>30/07/2018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CFF8-74BC-4F53-929D-064897A39C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289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A68B-7159-4BC7-AE31-D37C0F62BCD3}" type="datetimeFigureOut">
              <a:rPr lang="es-AR" smtClean="0"/>
              <a:t>30/07/2018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CFF8-74BC-4F53-929D-064897A39C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85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A68B-7159-4BC7-AE31-D37C0F62BCD3}" type="datetimeFigureOut">
              <a:rPr lang="es-AR" smtClean="0"/>
              <a:t>30/07/2018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CFF8-74BC-4F53-929D-064897A39C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957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A68B-7159-4BC7-AE31-D37C0F62BCD3}" type="datetimeFigureOut">
              <a:rPr lang="es-AR" smtClean="0"/>
              <a:t>30/07/2018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CFF8-74BC-4F53-929D-064897A39C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227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A68B-7159-4BC7-AE31-D37C0F62BCD3}" type="datetimeFigureOut">
              <a:rPr lang="es-AR" smtClean="0"/>
              <a:t>30/07/2018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CFF8-74BC-4F53-929D-064897A39C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099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A68B-7159-4BC7-AE31-D37C0F62BCD3}" type="datetimeFigureOut">
              <a:rPr lang="es-AR" smtClean="0"/>
              <a:t>30/07/2018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CFF8-74BC-4F53-929D-064897A39C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301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A68B-7159-4BC7-AE31-D37C0F62BCD3}" type="datetimeFigureOut">
              <a:rPr lang="es-AR" smtClean="0"/>
              <a:t>30/07/2018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CFF8-74BC-4F53-929D-064897A39C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603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A68B-7159-4BC7-AE31-D37C0F62BCD3}" type="datetimeFigureOut">
              <a:rPr lang="es-AR" smtClean="0"/>
              <a:t>30/07/2018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CFF8-74BC-4F53-929D-064897A39C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335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A68B-7159-4BC7-AE31-D37C0F62BCD3}" type="datetimeFigureOut">
              <a:rPr lang="es-AR" smtClean="0"/>
              <a:t>30/07/2018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CFF8-74BC-4F53-929D-064897A39C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097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6A68B-7159-4BC7-AE31-D37C0F62BCD3}" type="datetimeFigureOut">
              <a:rPr lang="es-AR" smtClean="0"/>
              <a:t>30/07/2018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ACFF8-74BC-4F53-929D-064897A39C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571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Presentación con PowerPoint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Introducción.</a:t>
            </a:r>
          </a:p>
          <a:p>
            <a:r>
              <a:rPr lang="es-MX" dirty="0" err="1" smtClean="0"/>
              <a:t>Caracteristicas</a:t>
            </a:r>
            <a:r>
              <a:rPr lang="es-MX" dirty="0" smtClean="0"/>
              <a:t> de la </a:t>
            </a:r>
            <a:r>
              <a:rPr lang="es-MX" dirty="0" err="1" smtClean="0"/>
              <a:t>apliación</a:t>
            </a:r>
            <a:r>
              <a:rPr lang="es-MX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6908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Instalación de la Aplicación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Requerimientos.</a:t>
            </a:r>
          </a:p>
          <a:p>
            <a:r>
              <a:rPr lang="es-MX" dirty="0" smtClean="0"/>
              <a:t>Componentes.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06714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Diseño de </a:t>
            </a:r>
            <a:r>
              <a:rPr lang="es-MX" dirty="0"/>
              <a:t>P</a:t>
            </a:r>
            <a:r>
              <a:rPr lang="es-MX" dirty="0" smtClean="0"/>
              <a:t>resentaciones Electrónicas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Diapositiva animadas.</a:t>
            </a:r>
          </a:p>
          <a:p>
            <a:r>
              <a:rPr lang="es-MX" dirty="0" smtClean="0"/>
              <a:t>Presentaciones interactivas.</a:t>
            </a:r>
          </a:p>
          <a:p>
            <a:r>
              <a:rPr lang="es-MX" dirty="0" smtClean="0"/>
              <a:t>Intervalos y </a:t>
            </a:r>
            <a:r>
              <a:rPr lang="es-MX" dirty="0" err="1" smtClean="0"/>
              <a:t>Transicciones</a:t>
            </a:r>
            <a:r>
              <a:rPr lang="es-MX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835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Ejecución y Control de una Presentación </a:t>
            </a:r>
            <a:r>
              <a:rPr lang="es-MX" dirty="0" err="1" smtClean="0"/>
              <a:t>Electronica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Formas de ejecutar una presentación con diapositivas:</a:t>
            </a:r>
          </a:p>
          <a:p>
            <a:pPr marL="0" indent="0">
              <a:buNone/>
            </a:pPr>
            <a:r>
              <a:rPr lang="es-MX" dirty="0" smtClean="0"/>
              <a:t>-Realizada por un orador (Pantalla completa).</a:t>
            </a:r>
          </a:p>
          <a:p>
            <a:pPr marL="0" indent="0">
              <a:buNone/>
            </a:pPr>
            <a:r>
              <a:rPr lang="es-MX" dirty="0" smtClean="0"/>
              <a:t>-Examinada de forma individual (ventana).</a:t>
            </a:r>
          </a:p>
          <a:p>
            <a:pPr marL="0" indent="0">
              <a:buNone/>
            </a:pPr>
            <a:r>
              <a:rPr lang="es-MX" dirty="0" smtClean="0"/>
              <a:t>-Examinada en exposición (Pantalla completa).</a:t>
            </a:r>
          </a:p>
        </p:txBody>
      </p:sp>
    </p:spTree>
    <p:extLst>
      <p:ext uri="{BB962C8B-B14F-4D97-AF65-F5344CB8AC3E}">
        <p14:creationId xmlns:p14="http://schemas.microsoft.com/office/powerpoint/2010/main" val="399274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Presentaciones Automáticas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Intervalos automáticos o manuales.</a:t>
            </a:r>
          </a:p>
          <a:p>
            <a:r>
              <a:rPr lang="es-MX" dirty="0" smtClean="0"/>
              <a:t>Hipervínculos.</a:t>
            </a:r>
          </a:p>
          <a:p>
            <a:r>
              <a:rPr lang="es-MX" dirty="0" smtClean="0"/>
              <a:t>Narración sonora.</a:t>
            </a:r>
          </a:p>
          <a:p>
            <a:r>
              <a:rPr lang="es-MX" dirty="0" smtClean="0"/>
              <a:t>Controles ActiveX.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5428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Trabajar con presentaciones en Internet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PowerPoint para Web.</a:t>
            </a:r>
          </a:p>
          <a:p>
            <a:r>
              <a:rPr lang="es-MX" dirty="0" smtClean="0"/>
              <a:t>Reproductor de animaciones de PowerPoint.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0567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Presentaciones Interactivas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Hipervinculos</a:t>
            </a:r>
            <a:r>
              <a:rPr lang="es-MX" dirty="0" smtClean="0"/>
              <a:t>.</a:t>
            </a:r>
          </a:p>
          <a:p>
            <a:r>
              <a:rPr lang="es-MX" dirty="0" smtClean="0"/>
              <a:t>Macros.</a:t>
            </a:r>
          </a:p>
          <a:p>
            <a:r>
              <a:rPr lang="es-MX" smtClean="0"/>
              <a:t>Objetos OLE.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35933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111</Words>
  <Application>Microsoft Office PowerPoint</Application>
  <PresentationFormat>Presentación en pantalla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con PowerPoint</vt:lpstr>
      <vt:lpstr>Instalación de la Aplicación</vt:lpstr>
      <vt:lpstr>Diseño de Presentaciones Electrónicas</vt:lpstr>
      <vt:lpstr>Ejecución y Control de una Presentación Electronica</vt:lpstr>
      <vt:lpstr>Presentaciones Automáticas</vt:lpstr>
      <vt:lpstr>Trabajar con presentaciones en Internet</vt:lpstr>
      <vt:lpstr>Presentaciones Interactivas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PowerPoint2</dc:title>
  <dc:creator>PC01</dc:creator>
  <cp:keywords>Lucas Figueroa</cp:keywords>
  <cp:lastModifiedBy>PC01</cp:lastModifiedBy>
  <cp:revision>3</cp:revision>
  <dcterms:created xsi:type="dcterms:W3CDTF">2018-07-30T18:33:13Z</dcterms:created>
  <dcterms:modified xsi:type="dcterms:W3CDTF">2018-07-30T19:09:24Z</dcterms:modified>
</cp:coreProperties>
</file>