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8" r:id="rId5"/>
    <p:sldId id="269" r:id="rId6"/>
    <p:sldId id="271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A9A"/>
    <a:srgbClr val="33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howGuides="1">
      <p:cViewPr varScale="1">
        <p:scale>
          <a:sx n="71" d="100"/>
          <a:sy n="71" d="100"/>
        </p:scale>
        <p:origin x="90" y="5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66563056"/>
        <c:axId val="-2066559248"/>
      </c:barChart>
      <c:catAx>
        <c:axId val="-206656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559248"/>
        <c:crosses val="autoZero"/>
        <c:auto val="1"/>
        <c:lblAlgn val="ctr"/>
        <c:lblOffset val="100"/>
        <c:noMultiLvlLbl val="0"/>
      </c:catAx>
      <c:valAx>
        <c:axId val="-206655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56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</a:t>
          </a:r>
          <a:endParaRPr lang="en-US" sz="2900" kern="1200" dirty="0"/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Task 1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Task 2</a:t>
          </a:r>
          <a:endParaRPr lang="en-US" sz="2700" kern="1200" dirty="0"/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</a:t>
          </a:r>
          <a:endParaRPr lang="en-US" sz="2900" kern="1200" dirty="0"/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Task 1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Task 2</a:t>
          </a:r>
          <a:endParaRPr lang="en-US" sz="2700" kern="1200" dirty="0"/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</a:t>
          </a:r>
          <a:endParaRPr lang="en-US" sz="2900" kern="1200" dirty="0"/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Task 1</a:t>
          </a:r>
          <a:endParaRPr lang="en-US" sz="2700" kern="1200" dirty="0"/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60" b="879"/>
          <a:stretch/>
        </p:blipFill>
        <p:spPr>
          <a:xfrm>
            <a:off x="1743" y="-1"/>
            <a:ext cx="12213349" cy="562361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907609"/>
            <a:ext cx="12204000" cy="4716000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56769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24846" y="6172200"/>
            <a:ext cx="11259258" cy="685800"/>
            <a:chOff x="624846" y="6172200"/>
            <a:chExt cx="11259258" cy="6858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24846" y="6172200"/>
              <a:ext cx="11259258" cy="685800"/>
            </a:xfrm>
            <a:prstGeom prst="rect">
              <a:avLst/>
            </a:prstGeom>
            <a:solidFill>
              <a:srgbClr val="33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0597" y="6281738"/>
              <a:ext cx="3057525" cy="514350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943" y="764704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" y="764704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56769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24846" y="6172200"/>
            <a:ext cx="11259258" cy="685800"/>
            <a:chOff x="624846" y="6172200"/>
            <a:chExt cx="11259258" cy="6858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24846" y="6172200"/>
              <a:ext cx="11259258" cy="685800"/>
            </a:xfrm>
            <a:prstGeom prst="rect">
              <a:avLst/>
            </a:prstGeom>
            <a:solidFill>
              <a:srgbClr val="333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680597" y="6281738"/>
              <a:ext cx="3057525" cy="514350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rgbClr val="999A9A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999A9A"/>
                </a:solidFill>
              </a:defRPr>
            </a:lvl1pPr>
          </a:lstStyle>
          <a:p>
            <a:r>
              <a:rPr lang="en-GB" dirty="0" smtClean="0"/>
              <a:t>Session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rgbClr val="999A9A"/>
                </a:solidFill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770400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96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Kirstätter</dc:creator>
  <cp:keywords/>
  <cp:lastModifiedBy/>
  <cp:revision>1</cp:revision>
  <dcterms:created xsi:type="dcterms:W3CDTF">2015-04-15T17:24:05Z</dcterms:created>
  <dcterms:modified xsi:type="dcterms:W3CDTF">2015-04-15T18:05:29Z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