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12"/>
  </p:notesMasterIdLst>
  <p:sldIdLst>
    <p:sldId id="256" r:id="rId3"/>
    <p:sldId id="259" r:id="rId4"/>
    <p:sldId id="297" r:id="rId5"/>
    <p:sldId id="260" r:id="rId6"/>
    <p:sldId id="296" r:id="rId7"/>
    <p:sldId id="264" r:id="rId8"/>
    <p:sldId id="294" r:id="rId9"/>
    <p:sldId id="263" r:id="rId10"/>
    <p:sldId id="2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9D8CEB87-9C8E-4E6F-BA34-651FC864EB92}">
          <p14:sldIdLst>
            <p14:sldId id="256"/>
          </p14:sldIdLst>
        </p14:section>
        <p14:section name="Sponsors" id="{2CC34DB2-6590-42C0-AD4B-A04C6060184E}">
          <p14:sldIdLst>
            <p14:sldId id="259"/>
            <p14:sldId id="297"/>
          </p14:sldIdLst>
        </p14:section>
        <p14:section name="Content" id="{D0C28320-B138-40FC-803E-282E81BC236B}">
          <p14:sldIdLst>
            <p14:sldId id="260"/>
            <p14:sldId id="296"/>
            <p14:sldId id="264"/>
            <p14:sldId id="294"/>
          </p14:sldIdLst>
        </p14:section>
        <p14:section name="Ending" id="{40438540-D5F8-47EC-B1E3-0407946D06ED}">
          <p14:sldIdLst>
            <p14:sldId id="263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C8FF"/>
    <a:srgbClr val="0088B8"/>
    <a:srgbClr val="0091C4"/>
    <a:srgbClr val="D2B4A6"/>
    <a:srgbClr val="734F29"/>
    <a:srgbClr val="D24726"/>
    <a:srgbClr val="DD462F"/>
    <a:srgbClr val="AEB785"/>
    <a:srgbClr val="EFD5A2"/>
    <a:srgbClr val="3B3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280" autoAdjust="0"/>
  </p:normalViewPr>
  <p:slideViewPr>
    <p:cSldViewPr snapToGrid="0">
      <p:cViewPr varScale="1">
        <p:scale>
          <a:sx n="70" d="100"/>
          <a:sy n="70" d="100"/>
        </p:scale>
        <p:origin x="70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37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361" y="1097281"/>
            <a:ext cx="11284904" cy="2606040"/>
          </a:xfrm>
        </p:spPr>
        <p:txBody>
          <a:bodyPr anchor="b"/>
          <a:lstStyle>
            <a:lvl1pPr algn="l">
              <a:defRPr sz="6000" baseline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Session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361" y="3789998"/>
            <a:ext cx="11284904" cy="446336"/>
          </a:xfrm>
        </p:spPr>
        <p:txBody>
          <a:bodyPr/>
          <a:lstStyle>
            <a:lvl1pPr marL="0" indent="0" algn="l">
              <a:buNone/>
              <a:defRPr sz="2400" b="1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Speaker </a:t>
            </a:r>
            <a:r>
              <a:rPr lang="es-ES" dirty="0" err="1" smtClean="0"/>
              <a:t>Name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467361" y="5176520"/>
            <a:ext cx="1808480" cy="131673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 smtClean="0"/>
              <a:t>Company /</a:t>
            </a:r>
            <a:r>
              <a:rPr lang="es-ES" dirty="0" err="1" smtClean="0"/>
              <a:t>Community</a:t>
            </a:r>
            <a:r>
              <a:rPr lang="es-ES" dirty="0" smtClean="0"/>
              <a:t> Logo</a:t>
            </a:r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2377441" y="5176520"/>
            <a:ext cx="1808480" cy="131673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 smtClean="0"/>
              <a:t>Company /</a:t>
            </a:r>
            <a:r>
              <a:rPr lang="es-ES" dirty="0" err="1" smtClean="0"/>
              <a:t>Community</a:t>
            </a:r>
            <a:r>
              <a:rPr lang="es-ES" dirty="0" smtClean="0"/>
              <a:t> Logo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467361" y="4261291"/>
            <a:ext cx="11284904" cy="4857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smtClean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050" name="Picture 2" descr="http://global.azurebootcamp.net/wp-content/uploads/2014/11/2015-logo-400x27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30" y="4876269"/>
            <a:ext cx="2395535" cy="161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4775199" y="5424302"/>
            <a:ext cx="4581531" cy="10689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dirty="0" smtClean="0"/>
              <a:t>#</a:t>
            </a:r>
            <a:r>
              <a:rPr lang="es-ES" sz="3200" dirty="0" err="1" smtClean="0"/>
              <a:t>GlobalAzure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729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bels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512597" y="922639"/>
            <a:ext cx="5025065" cy="501540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384099" tIns="1042555" rIns="1481525" bIns="1042555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 spc="-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85" fontAlgn="base">
              <a:lnSpc>
                <a:spcPct val="100000"/>
              </a:lnSpc>
              <a:spcAft>
                <a:spcPct val="0"/>
              </a:spcAft>
            </a:pPr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Click to edit Master title style</a:t>
            </a: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2825" y="4261018"/>
            <a:ext cx="5583104" cy="1084784"/>
          </a:xfrm>
        </p:spPr>
        <p:txBody>
          <a:bodyPr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583" kern="1200" spc="-71" baseline="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4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2825" y="995433"/>
            <a:ext cx="5583104" cy="2861937"/>
          </a:xfrm>
        </p:spPr>
        <p:txBody>
          <a:bodyPr wrap="square" anchor="b">
            <a:spAutoFit/>
          </a:bodyPr>
          <a:lstStyle>
            <a:lvl1pPr marL="0" indent="0">
              <a:buNone/>
              <a:defRPr sz="6666" spc="-15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74" name="Picture 2" descr="http://global.azurebootcamp.net/wp-content/uploads/2014/11/2015-logo-inverted-400x27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798" y="5720598"/>
            <a:ext cx="1317625" cy="88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19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512597" y="922639"/>
            <a:ext cx="8133692" cy="501540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384099" tIns="1042555" rIns="1481525" bIns="1042555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 spc="-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85" fontAlgn="base">
              <a:lnSpc>
                <a:spcPct val="100000"/>
              </a:lnSpc>
              <a:spcAft>
                <a:spcPct val="0"/>
              </a:spcAft>
            </a:pPr>
            <a:r>
              <a:rPr lang="en-US" sz="13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Thanks!</a:t>
            </a:r>
            <a:endParaRPr lang="en-US" sz="13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2" descr="http://global.azurebootcamp.net/wp-content/uploads/2014/11/2015-logo-inverted-400x27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798" y="5720598"/>
            <a:ext cx="1317625" cy="88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728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al Sponsor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Global sponsors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 bwMode="black">
          <a:xfrm>
            <a:off x="0" y="5764696"/>
            <a:ext cx="12192000" cy="1093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1802676"/>
            <a:ext cx="10515601" cy="3825334"/>
          </a:xfrm>
          <a:prstGeom prst="rect">
            <a:avLst/>
          </a:prstGeom>
        </p:spPr>
      </p:pic>
      <p:pic>
        <p:nvPicPr>
          <p:cNvPr id="19" name="Picture 2" descr="http://global.azurebootcamp.net/wp-content/uploads/2014/11/2015-logo-400x27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15" y="5747268"/>
            <a:ext cx="1273170" cy="85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401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519248" y="1562100"/>
            <a:ext cx="11151916" cy="406717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0214" y="1692656"/>
            <a:ext cx="9078666" cy="1131079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 marL="574675" indent="-571500">
              <a:buClr>
                <a:srgbClr val="00B0F0"/>
              </a:buClr>
              <a:buFont typeface="Wingdings" panose="05000000000000000000" pitchFamily="2" charset="2"/>
              <a:buChar char="ü"/>
              <a:defRPr lang="en-US" sz="4000" spc="-10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  <a:lvl2pPr marL="346075" indent="-342900">
              <a:buClr>
                <a:srgbClr val="00B0F0"/>
              </a:buClr>
              <a:buFont typeface="Wingdings" panose="05000000000000000000" pitchFamily="2" charset="2"/>
              <a:buChar char="ü"/>
              <a:defRPr lang="en-US" sz="2000" spc="-50" dirty="0" smtClean="0">
                <a:solidFill>
                  <a:schemeClr val="tx1">
                    <a:alpha val="99000"/>
                  </a:schemeClr>
                </a:solidFill>
              </a:defRPr>
            </a:lvl2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n-US" dirty="0" smtClean="0"/>
              <a:t>Click to edit Master text styles</a:t>
            </a:r>
          </a:p>
          <a:p>
            <a:pPr marL="3175" lvl="1" indent="0"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n-US" dirty="0" smtClean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21344" y="228601"/>
            <a:ext cx="11149439" cy="747897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5400" b="0" cap="none" spc="-10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Freeform 105"/>
          <p:cNvSpPr>
            <a:spLocks/>
          </p:cNvSpPr>
          <p:nvPr userDrawn="1"/>
        </p:nvSpPr>
        <p:spPr bwMode="black">
          <a:xfrm rot="20565484" flipH="1">
            <a:off x="863642" y="1107755"/>
            <a:ext cx="850859" cy="1933720"/>
          </a:xfrm>
          <a:custGeom>
            <a:avLst/>
            <a:gdLst>
              <a:gd name="T0" fmla="*/ 38 w 42"/>
              <a:gd name="T1" fmla="*/ 23 h 86"/>
              <a:gd name="T2" fmla="*/ 35 w 42"/>
              <a:gd name="T3" fmla="*/ 27 h 86"/>
              <a:gd name="T4" fmla="*/ 35 w 42"/>
              <a:gd name="T5" fmla="*/ 65 h 86"/>
              <a:gd name="T6" fmla="*/ 21 w 42"/>
              <a:gd name="T7" fmla="*/ 79 h 86"/>
              <a:gd name="T8" fmla="*/ 7 w 42"/>
              <a:gd name="T9" fmla="*/ 65 h 86"/>
              <a:gd name="T10" fmla="*/ 7 w 42"/>
              <a:gd name="T11" fmla="*/ 16 h 86"/>
              <a:gd name="T12" fmla="*/ 16 w 42"/>
              <a:gd name="T13" fmla="*/ 7 h 86"/>
              <a:gd name="T14" fmla="*/ 25 w 42"/>
              <a:gd name="T15" fmla="*/ 16 h 86"/>
              <a:gd name="T16" fmla="*/ 25 w 42"/>
              <a:gd name="T17" fmla="*/ 16 h 86"/>
              <a:gd name="T18" fmla="*/ 25 w 42"/>
              <a:gd name="T19" fmla="*/ 54 h 86"/>
              <a:gd name="T20" fmla="*/ 22 w 42"/>
              <a:gd name="T21" fmla="*/ 58 h 86"/>
              <a:gd name="T22" fmla="*/ 18 w 42"/>
              <a:gd name="T23" fmla="*/ 54 h 86"/>
              <a:gd name="T24" fmla="*/ 18 w 42"/>
              <a:gd name="T25" fmla="*/ 25 h 86"/>
              <a:gd name="T26" fmla="*/ 14 w 42"/>
              <a:gd name="T27" fmla="*/ 22 h 86"/>
              <a:gd name="T28" fmla="*/ 11 w 42"/>
              <a:gd name="T29" fmla="*/ 25 h 86"/>
              <a:gd name="T30" fmla="*/ 11 w 42"/>
              <a:gd name="T31" fmla="*/ 54 h 86"/>
              <a:gd name="T32" fmla="*/ 22 w 42"/>
              <a:gd name="T33" fmla="*/ 65 h 86"/>
              <a:gd name="T34" fmla="*/ 32 w 42"/>
              <a:gd name="T35" fmla="*/ 54 h 86"/>
              <a:gd name="T36" fmla="*/ 32 w 42"/>
              <a:gd name="T37" fmla="*/ 16 h 86"/>
              <a:gd name="T38" fmla="*/ 32 w 42"/>
              <a:gd name="T39" fmla="*/ 16 h 86"/>
              <a:gd name="T40" fmla="*/ 16 w 42"/>
              <a:gd name="T41" fmla="*/ 0 h 86"/>
              <a:gd name="T42" fmla="*/ 0 w 42"/>
              <a:gd name="T43" fmla="*/ 16 h 86"/>
              <a:gd name="T44" fmla="*/ 0 w 42"/>
              <a:gd name="T45" fmla="*/ 65 h 86"/>
              <a:gd name="T46" fmla="*/ 21 w 42"/>
              <a:gd name="T47" fmla="*/ 86 h 86"/>
              <a:gd name="T48" fmla="*/ 42 w 42"/>
              <a:gd name="T49" fmla="*/ 65 h 86"/>
              <a:gd name="T50" fmla="*/ 42 w 42"/>
              <a:gd name="T51" fmla="*/ 65 h 86"/>
              <a:gd name="T52" fmla="*/ 42 w 42"/>
              <a:gd name="T53" fmla="*/ 27 h 86"/>
              <a:gd name="T54" fmla="*/ 38 w 42"/>
              <a:gd name="T55" fmla="*/ 23 h 86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4286 w 10000"/>
              <a:gd name="connsiteY11" fmla="*/ 6279 h 10000"/>
              <a:gd name="connsiteX12" fmla="*/ 4286 w 10000"/>
              <a:gd name="connsiteY12" fmla="*/ 2907 h 10000"/>
              <a:gd name="connsiteX13" fmla="*/ 2619 w 10000"/>
              <a:gd name="connsiteY13" fmla="*/ 2907 h 10000"/>
              <a:gd name="connsiteX14" fmla="*/ 2619 w 10000"/>
              <a:gd name="connsiteY14" fmla="*/ 6279 h 10000"/>
              <a:gd name="connsiteX15" fmla="*/ 5238 w 10000"/>
              <a:gd name="connsiteY15" fmla="*/ 7558 h 10000"/>
              <a:gd name="connsiteX16" fmla="*/ 7619 w 10000"/>
              <a:gd name="connsiteY16" fmla="*/ 6279 h 10000"/>
              <a:gd name="connsiteX17" fmla="*/ 7619 w 10000"/>
              <a:gd name="connsiteY17" fmla="*/ 1860 h 10000"/>
              <a:gd name="connsiteX18" fmla="*/ 7619 w 10000"/>
              <a:gd name="connsiteY18" fmla="*/ 1860 h 10000"/>
              <a:gd name="connsiteX19" fmla="*/ 3810 w 10000"/>
              <a:gd name="connsiteY19" fmla="*/ 0 h 10000"/>
              <a:gd name="connsiteX20" fmla="*/ 0 w 10000"/>
              <a:gd name="connsiteY20" fmla="*/ 1860 h 10000"/>
              <a:gd name="connsiteX21" fmla="*/ 0 w 10000"/>
              <a:gd name="connsiteY21" fmla="*/ 7558 h 10000"/>
              <a:gd name="connsiteX22" fmla="*/ 5000 w 10000"/>
              <a:gd name="connsiteY22" fmla="*/ 10000 h 10000"/>
              <a:gd name="connsiteX23" fmla="*/ 10000 w 10000"/>
              <a:gd name="connsiteY23" fmla="*/ 7558 h 10000"/>
              <a:gd name="connsiteX24" fmla="*/ 10000 w 10000"/>
              <a:gd name="connsiteY24" fmla="*/ 7558 h 10000"/>
              <a:gd name="connsiteX25" fmla="*/ 10000 w 10000"/>
              <a:gd name="connsiteY25" fmla="*/ 3140 h 10000"/>
              <a:gd name="connsiteX26" fmla="*/ 9048 w 10000"/>
              <a:gd name="connsiteY26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4286 w 10000"/>
              <a:gd name="connsiteY11" fmla="*/ 6279 h 10000"/>
              <a:gd name="connsiteX12" fmla="*/ 2619 w 10000"/>
              <a:gd name="connsiteY12" fmla="*/ 2907 h 10000"/>
              <a:gd name="connsiteX13" fmla="*/ 2619 w 10000"/>
              <a:gd name="connsiteY13" fmla="*/ 6279 h 10000"/>
              <a:gd name="connsiteX14" fmla="*/ 5238 w 10000"/>
              <a:gd name="connsiteY14" fmla="*/ 7558 h 10000"/>
              <a:gd name="connsiteX15" fmla="*/ 7619 w 10000"/>
              <a:gd name="connsiteY15" fmla="*/ 6279 h 10000"/>
              <a:gd name="connsiteX16" fmla="*/ 7619 w 10000"/>
              <a:gd name="connsiteY16" fmla="*/ 1860 h 10000"/>
              <a:gd name="connsiteX17" fmla="*/ 7619 w 10000"/>
              <a:gd name="connsiteY17" fmla="*/ 1860 h 10000"/>
              <a:gd name="connsiteX18" fmla="*/ 3810 w 10000"/>
              <a:gd name="connsiteY18" fmla="*/ 0 h 10000"/>
              <a:gd name="connsiteX19" fmla="*/ 0 w 10000"/>
              <a:gd name="connsiteY19" fmla="*/ 1860 h 10000"/>
              <a:gd name="connsiteX20" fmla="*/ 0 w 10000"/>
              <a:gd name="connsiteY20" fmla="*/ 7558 h 10000"/>
              <a:gd name="connsiteX21" fmla="*/ 5000 w 10000"/>
              <a:gd name="connsiteY21" fmla="*/ 10000 h 10000"/>
              <a:gd name="connsiteX22" fmla="*/ 10000 w 10000"/>
              <a:gd name="connsiteY22" fmla="*/ 7558 h 10000"/>
              <a:gd name="connsiteX23" fmla="*/ 10000 w 10000"/>
              <a:gd name="connsiteY23" fmla="*/ 7558 h 10000"/>
              <a:gd name="connsiteX24" fmla="*/ 10000 w 10000"/>
              <a:gd name="connsiteY24" fmla="*/ 3140 h 10000"/>
              <a:gd name="connsiteX25" fmla="*/ 9048 w 10000"/>
              <a:gd name="connsiteY25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4286 w 10000"/>
              <a:gd name="connsiteY11" fmla="*/ 6279 h 10000"/>
              <a:gd name="connsiteX12" fmla="*/ 2619 w 10000"/>
              <a:gd name="connsiteY12" fmla="*/ 6279 h 10000"/>
              <a:gd name="connsiteX13" fmla="*/ 5238 w 10000"/>
              <a:gd name="connsiteY13" fmla="*/ 7558 h 10000"/>
              <a:gd name="connsiteX14" fmla="*/ 7619 w 10000"/>
              <a:gd name="connsiteY14" fmla="*/ 6279 h 10000"/>
              <a:gd name="connsiteX15" fmla="*/ 7619 w 10000"/>
              <a:gd name="connsiteY15" fmla="*/ 1860 h 10000"/>
              <a:gd name="connsiteX16" fmla="*/ 7619 w 10000"/>
              <a:gd name="connsiteY16" fmla="*/ 1860 h 10000"/>
              <a:gd name="connsiteX17" fmla="*/ 3810 w 10000"/>
              <a:gd name="connsiteY17" fmla="*/ 0 h 10000"/>
              <a:gd name="connsiteX18" fmla="*/ 0 w 10000"/>
              <a:gd name="connsiteY18" fmla="*/ 1860 h 10000"/>
              <a:gd name="connsiteX19" fmla="*/ 0 w 10000"/>
              <a:gd name="connsiteY19" fmla="*/ 7558 h 10000"/>
              <a:gd name="connsiteX20" fmla="*/ 5000 w 10000"/>
              <a:gd name="connsiteY20" fmla="*/ 10000 h 10000"/>
              <a:gd name="connsiteX21" fmla="*/ 10000 w 10000"/>
              <a:gd name="connsiteY21" fmla="*/ 7558 h 10000"/>
              <a:gd name="connsiteX22" fmla="*/ 10000 w 10000"/>
              <a:gd name="connsiteY22" fmla="*/ 7558 h 10000"/>
              <a:gd name="connsiteX23" fmla="*/ 10000 w 10000"/>
              <a:gd name="connsiteY23" fmla="*/ 3140 h 10000"/>
              <a:gd name="connsiteX24" fmla="*/ 9048 w 10000"/>
              <a:gd name="connsiteY24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2619 w 10000"/>
              <a:gd name="connsiteY11" fmla="*/ 6279 h 10000"/>
              <a:gd name="connsiteX12" fmla="*/ 5238 w 10000"/>
              <a:gd name="connsiteY12" fmla="*/ 7558 h 10000"/>
              <a:gd name="connsiteX13" fmla="*/ 7619 w 10000"/>
              <a:gd name="connsiteY13" fmla="*/ 6279 h 10000"/>
              <a:gd name="connsiteX14" fmla="*/ 7619 w 10000"/>
              <a:gd name="connsiteY14" fmla="*/ 1860 h 10000"/>
              <a:gd name="connsiteX15" fmla="*/ 7619 w 10000"/>
              <a:gd name="connsiteY15" fmla="*/ 1860 h 10000"/>
              <a:gd name="connsiteX16" fmla="*/ 3810 w 10000"/>
              <a:gd name="connsiteY16" fmla="*/ 0 h 10000"/>
              <a:gd name="connsiteX17" fmla="*/ 0 w 10000"/>
              <a:gd name="connsiteY17" fmla="*/ 1860 h 10000"/>
              <a:gd name="connsiteX18" fmla="*/ 0 w 10000"/>
              <a:gd name="connsiteY18" fmla="*/ 7558 h 10000"/>
              <a:gd name="connsiteX19" fmla="*/ 5000 w 10000"/>
              <a:gd name="connsiteY19" fmla="*/ 10000 h 10000"/>
              <a:gd name="connsiteX20" fmla="*/ 10000 w 10000"/>
              <a:gd name="connsiteY20" fmla="*/ 7558 h 10000"/>
              <a:gd name="connsiteX21" fmla="*/ 10000 w 10000"/>
              <a:gd name="connsiteY21" fmla="*/ 7558 h 10000"/>
              <a:gd name="connsiteX22" fmla="*/ 10000 w 10000"/>
              <a:gd name="connsiteY22" fmla="*/ 3140 h 10000"/>
              <a:gd name="connsiteX23" fmla="*/ 9048 w 10000"/>
              <a:gd name="connsiteY23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5238 w 10000"/>
              <a:gd name="connsiteY11" fmla="*/ 7558 h 10000"/>
              <a:gd name="connsiteX12" fmla="*/ 7619 w 10000"/>
              <a:gd name="connsiteY12" fmla="*/ 6279 h 10000"/>
              <a:gd name="connsiteX13" fmla="*/ 7619 w 10000"/>
              <a:gd name="connsiteY13" fmla="*/ 1860 h 10000"/>
              <a:gd name="connsiteX14" fmla="*/ 7619 w 10000"/>
              <a:gd name="connsiteY14" fmla="*/ 1860 h 10000"/>
              <a:gd name="connsiteX15" fmla="*/ 3810 w 10000"/>
              <a:gd name="connsiteY15" fmla="*/ 0 h 10000"/>
              <a:gd name="connsiteX16" fmla="*/ 0 w 10000"/>
              <a:gd name="connsiteY16" fmla="*/ 1860 h 10000"/>
              <a:gd name="connsiteX17" fmla="*/ 0 w 10000"/>
              <a:gd name="connsiteY17" fmla="*/ 7558 h 10000"/>
              <a:gd name="connsiteX18" fmla="*/ 5000 w 10000"/>
              <a:gd name="connsiteY18" fmla="*/ 10000 h 10000"/>
              <a:gd name="connsiteX19" fmla="*/ 10000 w 10000"/>
              <a:gd name="connsiteY19" fmla="*/ 7558 h 10000"/>
              <a:gd name="connsiteX20" fmla="*/ 10000 w 10000"/>
              <a:gd name="connsiteY20" fmla="*/ 7558 h 10000"/>
              <a:gd name="connsiteX21" fmla="*/ 10000 w 10000"/>
              <a:gd name="connsiteY21" fmla="*/ 3140 h 10000"/>
              <a:gd name="connsiteX22" fmla="*/ 9048 w 10000"/>
              <a:gd name="connsiteY22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7558 h 10000"/>
              <a:gd name="connsiteX11" fmla="*/ 7619 w 10000"/>
              <a:gd name="connsiteY11" fmla="*/ 6279 h 10000"/>
              <a:gd name="connsiteX12" fmla="*/ 7619 w 10000"/>
              <a:gd name="connsiteY12" fmla="*/ 1860 h 10000"/>
              <a:gd name="connsiteX13" fmla="*/ 7619 w 10000"/>
              <a:gd name="connsiteY13" fmla="*/ 1860 h 10000"/>
              <a:gd name="connsiteX14" fmla="*/ 3810 w 10000"/>
              <a:gd name="connsiteY14" fmla="*/ 0 h 10000"/>
              <a:gd name="connsiteX15" fmla="*/ 0 w 10000"/>
              <a:gd name="connsiteY15" fmla="*/ 1860 h 10000"/>
              <a:gd name="connsiteX16" fmla="*/ 0 w 10000"/>
              <a:gd name="connsiteY16" fmla="*/ 7558 h 10000"/>
              <a:gd name="connsiteX17" fmla="*/ 5000 w 10000"/>
              <a:gd name="connsiteY17" fmla="*/ 10000 h 10000"/>
              <a:gd name="connsiteX18" fmla="*/ 10000 w 10000"/>
              <a:gd name="connsiteY18" fmla="*/ 7558 h 10000"/>
              <a:gd name="connsiteX19" fmla="*/ 10000 w 10000"/>
              <a:gd name="connsiteY19" fmla="*/ 7558 h 10000"/>
              <a:gd name="connsiteX20" fmla="*/ 10000 w 10000"/>
              <a:gd name="connsiteY20" fmla="*/ 3140 h 10000"/>
              <a:gd name="connsiteX21" fmla="*/ 9048 w 10000"/>
              <a:gd name="connsiteY21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238 w 10000"/>
              <a:gd name="connsiteY9" fmla="*/ 7558 h 10000"/>
              <a:gd name="connsiteX10" fmla="*/ 7619 w 10000"/>
              <a:gd name="connsiteY10" fmla="*/ 6279 h 10000"/>
              <a:gd name="connsiteX11" fmla="*/ 7619 w 10000"/>
              <a:gd name="connsiteY11" fmla="*/ 1860 h 10000"/>
              <a:gd name="connsiteX12" fmla="*/ 7619 w 10000"/>
              <a:gd name="connsiteY12" fmla="*/ 1860 h 10000"/>
              <a:gd name="connsiteX13" fmla="*/ 3810 w 10000"/>
              <a:gd name="connsiteY13" fmla="*/ 0 h 10000"/>
              <a:gd name="connsiteX14" fmla="*/ 0 w 10000"/>
              <a:gd name="connsiteY14" fmla="*/ 1860 h 10000"/>
              <a:gd name="connsiteX15" fmla="*/ 0 w 10000"/>
              <a:gd name="connsiteY15" fmla="*/ 7558 h 10000"/>
              <a:gd name="connsiteX16" fmla="*/ 5000 w 10000"/>
              <a:gd name="connsiteY16" fmla="*/ 10000 h 10000"/>
              <a:gd name="connsiteX17" fmla="*/ 10000 w 10000"/>
              <a:gd name="connsiteY17" fmla="*/ 7558 h 10000"/>
              <a:gd name="connsiteX18" fmla="*/ 10000 w 10000"/>
              <a:gd name="connsiteY18" fmla="*/ 7558 h 10000"/>
              <a:gd name="connsiteX19" fmla="*/ 10000 w 10000"/>
              <a:gd name="connsiteY19" fmla="*/ 3140 h 10000"/>
              <a:gd name="connsiteX20" fmla="*/ 9048 w 10000"/>
              <a:gd name="connsiteY20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238 w 10000"/>
              <a:gd name="connsiteY9" fmla="*/ 7558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7619 w 10000"/>
              <a:gd name="connsiteY9" fmla="*/ 1860 h 10000"/>
              <a:gd name="connsiteX10" fmla="*/ 7619 w 10000"/>
              <a:gd name="connsiteY10" fmla="*/ 1860 h 10000"/>
              <a:gd name="connsiteX11" fmla="*/ 3810 w 10000"/>
              <a:gd name="connsiteY11" fmla="*/ 0 h 10000"/>
              <a:gd name="connsiteX12" fmla="*/ 0 w 10000"/>
              <a:gd name="connsiteY12" fmla="*/ 1860 h 10000"/>
              <a:gd name="connsiteX13" fmla="*/ 0 w 10000"/>
              <a:gd name="connsiteY13" fmla="*/ 7558 h 10000"/>
              <a:gd name="connsiteX14" fmla="*/ 5000 w 10000"/>
              <a:gd name="connsiteY14" fmla="*/ 10000 h 10000"/>
              <a:gd name="connsiteX15" fmla="*/ 10000 w 10000"/>
              <a:gd name="connsiteY15" fmla="*/ 7558 h 10000"/>
              <a:gd name="connsiteX16" fmla="*/ 10000 w 10000"/>
              <a:gd name="connsiteY16" fmla="*/ 7558 h 10000"/>
              <a:gd name="connsiteX17" fmla="*/ 10000 w 10000"/>
              <a:gd name="connsiteY17" fmla="*/ 3140 h 10000"/>
              <a:gd name="connsiteX18" fmla="*/ 9048 w 10000"/>
              <a:gd name="connsiteY18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6335 w 10000"/>
              <a:gd name="connsiteY9" fmla="*/ 1855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6037 w 10000"/>
              <a:gd name="connsiteY9" fmla="*/ 2160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890 w 10000"/>
              <a:gd name="connsiteY9" fmla="*/ 2145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899 w 10000"/>
              <a:gd name="connsiteY9" fmla="*/ 2157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6003 w 10000"/>
              <a:gd name="connsiteY9" fmla="*/ 2112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87 w 10000"/>
              <a:gd name="connsiteY9" fmla="*/ 2128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87 w 10000"/>
              <a:gd name="connsiteY9" fmla="*/ 2128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64 w 10000"/>
              <a:gd name="connsiteY9" fmla="*/ 2096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000" h="10000">
                <a:moveTo>
                  <a:pt x="9048" y="2674"/>
                </a:moveTo>
                <a:cubicBezTo>
                  <a:pt x="8571" y="2674"/>
                  <a:pt x="8333" y="2907"/>
                  <a:pt x="8333" y="3140"/>
                </a:cubicBezTo>
                <a:lnTo>
                  <a:pt x="8333" y="7558"/>
                </a:lnTo>
                <a:cubicBezTo>
                  <a:pt x="8333" y="8488"/>
                  <a:pt x="6905" y="9186"/>
                  <a:pt x="5000" y="9186"/>
                </a:cubicBezTo>
                <a:cubicBezTo>
                  <a:pt x="3095" y="9186"/>
                  <a:pt x="1667" y="8488"/>
                  <a:pt x="1667" y="7558"/>
                </a:cubicBezTo>
                <a:lnTo>
                  <a:pt x="1667" y="1860"/>
                </a:lnTo>
                <a:cubicBezTo>
                  <a:pt x="1667" y="1279"/>
                  <a:pt x="2619" y="814"/>
                  <a:pt x="3810" y="814"/>
                </a:cubicBezTo>
                <a:cubicBezTo>
                  <a:pt x="5000" y="814"/>
                  <a:pt x="5952" y="1279"/>
                  <a:pt x="5952" y="1860"/>
                </a:cubicBezTo>
                <a:lnTo>
                  <a:pt x="5952" y="1860"/>
                </a:lnTo>
                <a:cubicBezTo>
                  <a:pt x="5954" y="1899"/>
                  <a:pt x="5936" y="1996"/>
                  <a:pt x="5964" y="2096"/>
                </a:cubicBezTo>
                <a:lnTo>
                  <a:pt x="7619" y="1860"/>
                </a:lnTo>
                <a:lnTo>
                  <a:pt x="7619" y="1860"/>
                </a:lnTo>
                <a:cubicBezTo>
                  <a:pt x="7619" y="814"/>
                  <a:pt x="5952" y="0"/>
                  <a:pt x="3810" y="0"/>
                </a:cubicBezTo>
                <a:cubicBezTo>
                  <a:pt x="1667" y="0"/>
                  <a:pt x="0" y="814"/>
                  <a:pt x="0" y="1860"/>
                </a:cubicBezTo>
                <a:lnTo>
                  <a:pt x="0" y="7558"/>
                </a:lnTo>
                <a:cubicBezTo>
                  <a:pt x="0" y="8953"/>
                  <a:pt x="2381" y="10000"/>
                  <a:pt x="5000" y="10000"/>
                </a:cubicBezTo>
                <a:cubicBezTo>
                  <a:pt x="7857" y="10000"/>
                  <a:pt x="10000" y="8953"/>
                  <a:pt x="10000" y="7558"/>
                </a:cubicBezTo>
                <a:lnTo>
                  <a:pt x="10000" y="7558"/>
                </a:lnTo>
                <a:lnTo>
                  <a:pt x="10000" y="3140"/>
                </a:lnTo>
                <a:cubicBezTo>
                  <a:pt x="10000" y="2907"/>
                  <a:pt x="9524" y="2674"/>
                  <a:pt x="9048" y="2674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pPr lvl="0" defTabSz="1218987"/>
            <a:endParaRPr lang="en-US" sz="1600">
              <a:solidFill>
                <a:srgbClr val="292929"/>
              </a:solidFill>
            </a:endParaRPr>
          </a:p>
        </p:txBody>
      </p:sp>
      <p:pic>
        <p:nvPicPr>
          <p:cNvPr id="7" name="Picture 2" descr="http://global.azurebootcamp.net/wp-content/uploads/2014/11/2015-logo-400x27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15" y="5747268"/>
            <a:ext cx="1273170" cy="85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91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519248" y="1562100"/>
            <a:ext cx="8015152" cy="406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6701" y="1805270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 marL="574675" indent="-571500">
              <a:buNone/>
              <a:defRPr lang="en-US" sz="3200" b="1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  <a:lvl2pPr marL="346075" indent="-342900">
              <a:buNone/>
              <a:defRPr lang="en-US" spc="-50" baseline="0" dirty="0" smtClean="0">
                <a:solidFill>
                  <a:schemeClr val="tx1">
                    <a:alpha val="99000"/>
                  </a:schemeClr>
                </a:solidFill>
              </a:defRPr>
            </a:lvl2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s-ES" dirty="0" smtClean="0"/>
              <a:t>Speaker </a:t>
            </a:r>
            <a:r>
              <a:rPr lang="es-ES" dirty="0" err="1" smtClean="0"/>
              <a:t>Name</a:t>
            </a:r>
            <a:endParaRPr lang="es-E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1344" y="228601"/>
            <a:ext cx="11149439" cy="747897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About me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240000">
            <a:off x="8359521" y="1649192"/>
            <a:ext cx="3072384" cy="3072384"/>
          </a:xfr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76701" y="2510034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>
              <a:defRPr lang="en-US" sz="3200" b="0" spc="-1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  <a:buNone/>
            </a:pPr>
            <a:r>
              <a:rPr lang="es-ES" dirty="0" smtClean="0"/>
              <a:t>Speaker </a:t>
            </a:r>
            <a:r>
              <a:rPr lang="es-ES" dirty="0" err="1" smtClean="0"/>
              <a:t>background</a:t>
            </a:r>
            <a:r>
              <a:rPr lang="es-ES" dirty="0" smtClean="0"/>
              <a:t> &amp; </a:t>
            </a:r>
            <a:r>
              <a:rPr lang="es-ES" dirty="0" err="1" smtClean="0"/>
              <a:t>contact</a:t>
            </a:r>
            <a:endParaRPr lang="en-US" dirty="0"/>
          </a:p>
        </p:txBody>
      </p:sp>
      <p:pic>
        <p:nvPicPr>
          <p:cNvPr id="10" name="Picture 2" descr="http://global.azurebootcamp.net/wp-content/uploads/2014/11/2015-logo-400x27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15" y="5747268"/>
            <a:ext cx="1273170" cy="85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http://4.bp.blogspot.com/-OUfCsUCY3B4/VGgJCYMcsGI/AAAAAAAAIuQ/dyBpOE8ZilM/s230/mvp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01" y="5006975"/>
            <a:ext cx="21907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80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 Without Pi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519248" y="1562100"/>
            <a:ext cx="8015152" cy="406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6701" y="1805270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 marL="574675" indent="-571500">
              <a:buNone/>
              <a:defRPr lang="en-US" sz="3200" b="1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  <a:lvl2pPr marL="346075" indent="-342900">
              <a:buNone/>
              <a:defRPr lang="en-US" spc="-50" baseline="0" dirty="0" smtClean="0">
                <a:solidFill>
                  <a:schemeClr val="tx1">
                    <a:alpha val="99000"/>
                  </a:schemeClr>
                </a:solidFill>
              </a:defRPr>
            </a:lvl2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s-ES" dirty="0" smtClean="0"/>
              <a:t>Speaker </a:t>
            </a:r>
            <a:r>
              <a:rPr lang="es-ES" dirty="0" err="1" smtClean="0"/>
              <a:t>Name</a:t>
            </a:r>
            <a:endParaRPr lang="es-E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1344" y="228601"/>
            <a:ext cx="11149439" cy="747897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About me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76701" y="2510034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>
              <a:defRPr lang="en-US" sz="3200" b="0" spc="-1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  <a:buNone/>
            </a:pPr>
            <a:r>
              <a:rPr lang="es-ES" dirty="0" smtClean="0"/>
              <a:t>Speaker </a:t>
            </a:r>
            <a:r>
              <a:rPr lang="es-ES" dirty="0" err="1" smtClean="0"/>
              <a:t>background</a:t>
            </a:r>
            <a:r>
              <a:rPr lang="es-ES" dirty="0" smtClean="0"/>
              <a:t> &amp; </a:t>
            </a:r>
            <a:r>
              <a:rPr lang="es-ES" dirty="0" err="1" smtClean="0"/>
              <a:t>contact</a:t>
            </a:r>
            <a:endParaRPr lang="en-US" dirty="0"/>
          </a:p>
        </p:txBody>
      </p:sp>
      <p:pic>
        <p:nvPicPr>
          <p:cNvPr id="8" name="Picture 2" descr="http://global.azurebootcamp.net/wp-content/uploads/2014/11/2015-logo-400x27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15" y="5747268"/>
            <a:ext cx="1273170" cy="85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http://4.bp.blogspot.com/-OUfCsUCY3B4/VGgJCYMcsGI/AAAAAAAAIuQ/dyBpOE8ZilM/s230/mvp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01" y="5002495"/>
            <a:ext cx="21907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05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519248" y="1562100"/>
            <a:ext cx="8015152" cy="406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6701" y="1805270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 marL="574675" indent="-571500">
              <a:buNone/>
              <a:defRPr lang="en-US" sz="3200" b="1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  <a:lvl2pPr marL="346075" indent="-342900">
              <a:buNone/>
              <a:defRPr lang="en-US" spc="-50" baseline="0" dirty="0" smtClean="0">
                <a:solidFill>
                  <a:schemeClr val="tx1">
                    <a:alpha val="99000"/>
                  </a:schemeClr>
                </a:solidFill>
              </a:defRPr>
            </a:lvl2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s-ES" dirty="0" smtClean="0"/>
              <a:t>Speaker </a:t>
            </a:r>
            <a:r>
              <a:rPr lang="es-ES" dirty="0" err="1" smtClean="0"/>
              <a:t>Name</a:t>
            </a:r>
            <a:endParaRPr lang="es-E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1344" y="228601"/>
            <a:ext cx="11149439" cy="747897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Questions?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240000">
            <a:off x="8359521" y="1649192"/>
            <a:ext cx="3072384" cy="3072384"/>
          </a:xfr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76701" y="2510034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>
              <a:defRPr lang="en-US" sz="3200" b="0" spc="-1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  <a:buNone/>
            </a:pPr>
            <a:r>
              <a:rPr lang="es-ES" dirty="0" smtClean="0"/>
              <a:t>Speaker </a:t>
            </a:r>
            <a:r>
              <a:rPr lang="es-ES" dirty="0" err="1" smtClean="0"/>
              <a:t>contact</a:t>
            </a:r>
            <a:endParaRPr lang="en-US" dirty="0"/>
          </a:p>
        </p:txBody>
      </p:sp>
      <p:pic>
        <p:nvPicPr>
          <p:cNvPr id="9" name="Picture 2" descr="http://global.azurebootcamp.net/wp-content/uploads/2014/11/2015-logo-400x27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15" y="5747268"/>
            <a:ext cx="1273170" cy="85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22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Without Pi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519248" y="1562100"/>
            <a:ext cx="8015152" cy="406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6701" y="1805270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 marL="574675" indent="-571500">
              <a:buNone/>
              <a:defRPr lang="en-US" sz="3200" b="1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  <a:lvl2pPr marL="346075" indent="-342900">
              <a:buNone/>
              <a:defRPr lang="en-US" spc="-50" baseline="0" dirty="0" smtClean="0">
                <a:solidFill>
                  <a:schemeClr val="tx1">
                    <a:alpha val="99000"/>
                  </a:schemeClr>
                </a:solidFill>
              </a:defRPr>
            </a:lvl2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s-ES" dirty="0" smtClean="0"/>
              <a:t>Speaker </a:t>
            </a:r>
            <a:r>
              <a:rPr lang="es-ES" dirty="0" err="1" smtClean="0"/>
              <a:t>Name</a:t>
            </a:r>
            <a:endParaRPr lang="es-E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1344" y="228601"/>
            <a:ext cx="11149439" cy="747897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Questions?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76701" y="2510034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>
              <a:defRPr lang="en-US" sz="3200" b="0" spc="-1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  <a:buNone/>
            </a:pPr>
            <a:r>
              <a:rPr lang="es-ES" dirty="0" smtClean="0"/>
              <a:t>Speaker </a:t>
            </a:r>
            <a:r>
              <a:rPr lang="es-ES" dirty="0" err="1" smtClean="0"/>
              <a:t>contact</a:t>
            </a:r>
            <a:endParaRPr lang="en-US" dirty="0"/>
          </a:p>
        </p:txBody>
      </p:sp>
      <p:pic>
        <p:nvPicPr>
          <p:cNvPr id="7" name="Picture 2" descr="http://global.azurebootcamp.net/wp-content/uploads/2014/11/2015-logo-400x27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15" y="5747268"/>
            <a:ext cx="1273170" cy="85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03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86216" y="2841692"/>
            <a:ext cx="8829923" cy="747897"/>
          </a:xfr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Section title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3680" y="2631409"/>
            <a:ext cx="1809714" cy="1093370"/>
            <a:chOff x="1411369" y="3975421"/>
            <a:chExt cx="1714604" cy="1035908"/>
          </a:xfrm>
        </p:grpSpPr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900471" y="3975421"/>
              <a:ext cx="1225502" cy="656717"/>
            </a:xfrm>
            <a:custGeom>
              <a:avLst/>
              <a:gdLst>
                <a:gd name="T0" fmla="*/ 138 w 189"/>
                <a:gd name="T1" fmla="*/ 0 h 101"/>
                <a:gd name="T2" fmla="*/ 94 w 189"/>
                <a:gd name="T3" fmla="*/ 26 h 101"/>
                <a:gd name="T4" fmla="*/ 75 w 189"/>
                <a:gd name="T5" fmla="*/ 21 h 101"/>
                <a:gd name="T6" fmla="*/ 40 w 189"/>
                <a:gd name="T7" fmla="*/ 42 h 101"/>
                <a:gd name="T8" fmla="*/ 29 w 189"/>
                <a:gd name="T9" fmla="*/ 40 h 101"/>
                <a:gd name="T10" fmla="*/ 0 w 189"/>
                <a:gd name="T11" fmla="*/ 64 h 101"/>
                <a:gd name="T12" fmla="*/ 11 w 189"/>
                <a:gd name="T13" fmla="*/ 62 h 101"/>
                <a:gd name="T14" fmla="*/ 30 w 189"/>
                <a:gd name="T15" fmla="*/ 66 h 101"/>
                <a:gd name="T16" fmla="*/ 82 w 189"/>
                <a:gd name="T17" fmla="*/ 39 h 101"/>
                <a:gd name="T18" fmla="*/ 145 w 189"/>
                <a:gd name="T19" fmla="*/ 101 h 101"/>
                <a:gd name="T20" fmla="*/ 189 w 189"/>
                <a:gd name="T21" fmla="*/ 51 h 101"/>
                <a:gd name="T22" fmla="*/ 138 w 189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01">
                  <a:moveTo>
                    <a:pt x="138" y="0"/>
                  </a:moveTo>
                  <a:cubicBezTo>
                    <a:pt x="119" y="0"/>
                    <a:pt x="103" y="10"/>
                    <a:pt x="94" y="26"/>
                  </a:cubicBezTo>
                  <a:cubicBezTo>
                    <a:pt x="89" y="23"/>
                    <a:pt x="82" y="21"/>
                    <a:pt x="75" y="21"/>
                  </a:cubicBezTo>
                  <a:cubicBezTo>
                    <a:pt x="60" y="21"/>
                    <a:pt x="46" y="30"/>
                    <a:pt x="40" y="42"/>
                  </a:cubicBezTo>
                  <a:cubicBezTo>
                    <a:pt x="36" y="41"/>
                    <a:pt x="33" y="40"/>
                    <a:pt x="29" y="40"/>
                  </a:cubicBezTo>
                  <a:cubicBezTo>
                    <a:pt x="15" y="40"/>
                    <a:pt x="3" y="50"/>
                    <a:pt x="0" y="64"/>
                  </a:cubicBezTo>
                  <a:cubicBezTo>
                    <a:pt x="3" y="63"/>
                    <a:pt x="7" y="62"/>
                    <a:pt x="11" y="62"/>
                  </a:cubicBezTo>
                  <a:cubicBezTo>
                    <a:pt x="17" y="62"/>
                    <a:pt x="24" y="64"/>
                    <a:pt x="30" y="66"/>
                  </a:cubicBezTo>
                  <a:cubicBezTo>
                    <a:pt x="42" y="49"/>
                    <a:pt x="61" y="39"/>
                    <a:pt x="82" y="39"/>
                  </a:cubicBezTo>
                  <a:cubicBezTo>
                    <a:pt x="117" y="39"/>
                    <a:pt x="145" y="67"/>
                    <a:pt x="145" y="101"/>
                  </a:cubicBezTo>
                  <a:cubicBezTo>
                    <a:pt x="170" y="98"/>
                    <a:pt x="189" y="77"/>
                    <a:pt x="189" y="51"/>
                  </a:cubicBezTo>
                  <a:cubicBezTo>
                    <a:pt x="189" y="22"/>
                    <a:pt x="167" y="0"/>
                    <a:pt x="1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92929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1411369" y="4269433"/>
              <a:ext cx="1390368" cy="741896"/>
            </a:xfrm>
            <a:custGeom>
              <a:avLst/>
              <a:gdLst>
                <a:gd name="T0" fmla="*/ 157 w 214"/>
                <a:gd name="T1" fmla="*/ 0 h 114"/>
                <a:gd name="T2" fmla="*/ 107 w 214"/>
                <a:gd name="T3" fmla="*/ 29 h 114"/>
                <a:gd name="T4" fmla="*/ 86 w 214"/>
                <a:gd name="T5" fmla="*/ 23 h 114"/>
                <a:gd name="T6" fmla="*/ 46 w 214"/>
                <a:gd name="T7" fmla="*/ 48 h 114"/>
                <a:gd name="T8" fmla="*/ 34 w 214"/>
                <a:gd name="T9" fmla="*/ 45 h 114"/>
                <a:gd name="T10" fmla="*/ 0 w 214"/>
                <a:gd name="T11" fmla="*/ 80 h 114"/>
                <a:gd name="T12" fmla="*/ 34 w 214"/>
                <a:gd name="T13" fmla="*/ 114 h 114"/>
                <a:gd name="T14" fmla="*/ 86 w 214"/>
                <a:gd name="T15" fmla="*/ 114 h 114"/>
                <a:gd name="T16" fmla="*/ 157 w 214"/>
                <a:gd name="T17" fmla="*/ 114 h 114"/>
                <a:gd name="T18" fmla="*/ 214 w 214"/>
                <a:gd name="T19" fmla="*/ 57 h 114"/>
                <a:gd name="T20" fmla="*/ 157 w 214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114">
                  <a:moveTo>
                    <a:pt x="157" y="0"/>
                  </a:moveTo>
                  <a:cubicBezTo>
                    <a:pt x="136" y="0"/>
                    <a:pt x="117" y="11"/>
                    <a:pt x="107" y="29"/>
                  </a:cubicBezTo>
                  <a:cubicBezTo>
                    <a:pt x="101" y="25"/>
                    <a:pt x="94" y="23"/>
                    <a:pt x="86" y="23"/>
                  </a:cubicBezTo>
                  <a:cubicBezTo>
                    <a:pt x="69" y="23"/>
                    <a:pt x="54" y="33"/>
                    <a:pt x="46" y="48"/>
                  </a:cubicBezTo>
                  <a:cubicBezTo>
                    <a:pt x="42" y="46"/>
                    <a:pt x="38" y="45"/>
                    <a:pt x="34" y="45"/>
                  </a:cubicBezTo>
                  <a:cubicBezTo>
                    <a:pt x="15" y="45"/>
                    <a:pt x="0" y="61"/>
                    <a:pt x="0" y="80"/>
                  </a:cubicBezTo>
                  <a:cubicBezTo>
                    <a:pt x="0" y="99"/>
                    <a:pt x="15" y="114"/>
                    <a:pt x="34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89" y="114"/>
                    <a:pt x="214" y="89"/>
                    <a:pt x="214" y="57"/>
                  </a:cubicBezTo>
                  <a:cubicBezTo>
                    <a:pt x="214" y="25"/>
                    <a:pt x="189" y="0"/>
                    <a:pt x="1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92929"/>
                </a:solidFill>
              </a:endParaRPr>
            </a:p>
          </p:txBody>
        </p:sp>
      </p:grpSp>
      <p:pic>
        <p:nvPicPr>
          <p:cNvPr id="11" name="Picture 2" descr="http://global.azurebootcamp.net/wp-content/uploads/2014/11/2015-logo-400x27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15" y="5747268"/>
            <a:ext cx="1273170" cy="85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49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86216" y="2841692"/>
            <a:ext cx="8829923" cy="747897"/>
          </a:xfr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Section title</a:t>
            </a:r>
          </a:p>
        </p:txBody>
      </p:sp>
      <p:pic>
        <p:nvPicPr>
          <p:cNvPr id="11" name="Picture 8" descr="C:\Users\Jonahs\Dropbox\Projects SCOTT\MEET Windows Azure\source\Background\tile-icon-medi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1" y="2558431"/>
            <a:ext cx="1314418" cy="131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global.azurebootcamp.net/wp-content/uploads/2014/11/2015-logo-400x27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15" y="5747268"/>
            <a:ext cx="1273170" cy="85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5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2286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Content title</a:t>
            </a:r>
            <a:endParaRPr lang="en-US" dirty="0"/>
          </a:p>
        </p:txBody>
      </p:sp>
      <p:pic>
        <p:nvPicPr>
          <p:cNvPr id="8" name="Picture 2" descr="http://global.azurebootcamp.net/wp-content/uploads/2014/11/2015-logo-400x27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15" y="5747268"/>
            <a:ext cx="1273170" cy="85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200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C Slide">
    <p:bg bwMode="gray"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rgbClr val="0091C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3680" y="2631409"/>
            <a:ext cx="1809714" cy="1093370"/>
            <a:chOff x="1411369" y="3975421"/>
            <a:chExt cx="1714604" cy="1035908"/>
          </a:xfrm>
          <a:solidFill>
            <a:srgbClr val="00B0F0"/>
          </a:solidFill>
        </p:grpSpPr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900471" y="3975421"/>
              <a:ext cx="1225502" cy="656717"/>
            </a:xfrm>
            <a:custGeom>
              <a:avLst/>
              <a:gdLst>
                <a:gd name="T0" fmla="*/ 138 w 189"/>
                <a:gd name="T1" fmla="*/ 0 h 101"/>
                <a:gd name="T2" fmla="*/ 94 w 189"/>
                <a:gd name="T3" fmla="*/ 26 h 101"/>
                <a:gd name="T4" fmla="*/ 75 w 189"/>
                <a:gd name="T5" fmla="*/ 21 h 101"/>
                <a:gd name="T6" fmla="*/ 40 w 189"/>
                <a:gd name="T7" fmla="*/ 42 h 101"/>
                <a:gd name="T8" fmla="*/ 29 w 189"/>
                <a:gd name="T9" fmla="*/ 40 h 101"/>
                <a:gd name="T10" fmla="*/ 0 w 189"/>
                <a:gd name="T11" fmla="*/ 64 h 101"/>
                <a:gd name="T12" fmla="*/ 11 w 189"/>
                <a:gd name="T13" fmla="*/ 62 h 101"/>
                <a:gd name="T14" fmla="*/ 30 w 189"/>
                <a:gd name="T15" fmla="*/ 66 h 101"/>
                <a:gd name="T16" fmla="*/ 82 w 189"/>
                <a:gd name="T17" fmla="*/ 39 h 101"/>
                <a:gd name="T18" fmla="*/ 145 w 189"/>
                <a:gd name="T19" fmla="*/ 101 h 101"/>
                <a:gd name="T20" fmla="*/ 189 w 189"/>
                <a:gd name="T21" fmla="*/ 51 h 101"/>
                <a:gd name="T22" fmla="*/ 138 w 189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01">
                  <a:moveTo>
                    <a:pt x="138" y="0"/>
                  </a:moveTo>
                  <a:cubicBezTo>
                    <a:pt x="119" y="0"/>
                    <a:pt x="103" y="10"/>
                    <a:pt x="94" y="26"/>
                  </a:cubicBezTo>
                  <a:cubicBezTo>
                    <a:pt x="89" y="23"/>
                    <a:pt x="82" y="21"/>
                    <a:pt x="75" y="21"/>
                  </a:cubicBezTo>
                  <a:cubicBezTo>
                    <a:pt x="60" y="21"/>
                    <a:pt x="46" y="30"/>
                    <a:pt x="40" y="42"/>
                  </a:cubicBezTo>
                  <a:cubicBezTo>
                    <a:pt x="36" y="41"/>
                    <a:pt x="33" y="40"/>
                    <a:pt x="29" y="40"/>
                  </a:cubicBezTo>
                  <a:cubicBezTo>
                    <a:pt x="15" y="40"/>
                    <a:pt x="3" y="50"/>
                    <a:pt x="0" y="64"/>
                  </a:cubicBezTo>
                  <a:cubicBezTo>
                    <a:pt x="3" y="63"/>
                    <a:pt x="7" y="62"/>
                    <a:pt x="11" y="62"/>
                  </a:cubicBezTo>
                  <a:cubicBezTo>
                    <a:pt x="17" y="62"/>
                    <a:pt x="24" y="64"/>
                    <a:pt x="30" y="66"/>
                  </a:cubicBezTo>
                  <a:cubicBezTo>
                    <a:pt x="42" y="49"/>
                    <a:pt x="61" y="39"/>
                    <a:pt x="82" y="39"/>
                  </a:cubicBezTo>
                  <a:cubicBezTo>
                    <a:pt x="117" y="39"/>
                    <a:pt x="145" y="67"/>
                    <a:pt x="145" y="101"/>
                  </a:cubicBezTo>
                  <a:cubicBezTo>
                    <a:pt x="170" y="98"/>
                    <a:pt x="189" y="77"/>
                    <a:pt x="189" y="51"/>
                  </a:cubicBezTo>
                  <a:cubicBezTo>
                    <a:pt x="189" y="22"/>
                    <a:pt x="167" y="0"/>
                    <a:pt x="1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92929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1411369" y="4269433"/>
              <a:ext cx="1390368" cy="741896"/>
            </a:xfrm>
            <a:custGeom>
              <a:avLst/>
              <a:gdLst>
                <a:gd name="T0" fmla="*/ 157 w 214"/>
                <a:gd name="T1" fmla="*/ 0 h 114"/>
                <a:gd name="T2" fmla="*/ 107 w 214"/>
                <a:gd name="T3" fmla="*/ 29 h 114"/>
                <a:gd name="T4" fmla="*/ 86 w 214"/>
                <a:gd name="T5" fmla="*/ 23 h 114"/>
                <a:gd name="T6" fmla="*/ 46 w 214"/>
                <a:gd name="T7" fmla="*/ 48 h 114"/>
                <a:gd name="T8" fmla="*/ 34 w 214"/>
                <a:gd name="T9" fmla="*/ 45 h 114"/>
                <a:gd name="T10" fmla="*/ 0 w 214"/>
                <a:gd name="T11" fmla="*/ 80 h 114"/>
                <a:gd name="T12" fmla="*/ 34 w 214"/>
                <a:gd name="T13" fmla="*/ 114 h 114"/>
                <a:gd name="T14" fmla="*/ 86 w 214"/>
                <a:gd name="T15" fmla="*/ 114 h 114"/>
                <a:gd name="T16" fmla="*/ 157 w 214"/>
                <a:gd name="T17" fmla="*/ 114 h 114"/>
                <a:gd name="T18" fmla="*/ 214 w 214"/>
                <a:gd name="T19" fmla="*/ 57 h 114"/>
                <a:gd name="T20" fmla="*/ 157 w 214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114">
                  <a:moveTo>
                    <a:pt x="157" y="0"/>
                  </a:moveTo>
                  <a:cubicBezTo>
                    <a:pt x="136" y="0"/>
                    <a:pt x="117" y="11"/>
                    <a:pt x="107" y="29"/>
                  </a:cubicBezTo>
                  <a:cubicBezTo>
                    <a:pt x="101" y="25"/>
                    <a:pt x="94" y="23"/>
                    <a:pt x="86" y="23"/>
                  </a:cubicBezTo>
                  <a:cubicBezTo>
                    <a:pt x="69" y="23"/>
                    <a:pt x="54" y="33"/>
                    <a:pt x="46" y="48"/>
                  </a:cubicBezTo>
                  <a:cubicBezTo>
                    <a:pt x="42" y="46"/>
                    <a:pt x="38" y="45"/>
                    <a:pt x="34" y="45"/>
                  </a:cubicBezTo>
                  <a:cubicBezTo>
                    <a:pt x="15" y="45"/>
                    <a:pt x="0" y="61"/>
                    <a:pt x="0" y="80"/>
                  </a:cubicBezTo>
                  <a:cubicBezTo>
                    <a:pt x="0" y="99"/>
                    <a:pt x="15" y="114"/>
                    <a:pt x="34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89" y="114"/>
                    <a:pt x="214" y="89"/>
                    <a:pt x="214" y="57"/>
                  </a:cubicBezTo>
                  <a:cubicBezTo>
                    <a:pt x="214" y="25"/>
                    <a:pt x="189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92929"/>
                </a:solidFill>
              </a:endParaRPr>
            </a:p>
          </p:txBody>
        </p:sp>
      </p:grp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86216" y="2841692"/>
            <a:ext cx="8829923" cy="747897"/>
          </a:xfr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bg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Section title</a:t>
            </a:r>
          </a:p>
        </p:txBody>
      </p:sp>
      <p:pic>
        <p:nvPicPr>
          <p:cNvPr id="12" name="Picture 2" descr="http://global.azurebootcamp.net/wp-content/uploads/2014/11/2015-logo-inverted-400x27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798" y="5720598"/>
            <a:ext cx="1317625" cy="88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23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global.azurebootcamp.net/wp-content/uploads/2014/11/2015-logo-800x54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5" y="769937"/>
            <a:ext cx="7620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5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vent Worl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spain.windowsazurebootcamp.org/image/GWAB/World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7" t="16196" r="16596" b="14033"/>
          <a:stretch/>
        </p:blipFill>
        <p:spPr bwMode="auto">
          <a:xfrm>
            <a:off x="613458" y="104173"/>
            <a:ext cx="10936780" cy="659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1562582" y="581966"/>
            <a:ext cx="996966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sz="6600" b="1" dirty="0" smtClean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BIGGEST MICROSOFT</a:t>
            </a:r>
            <a:r>
              <a:rPr lang="es-ES_tradnl" sz="6600" b="1" baseline="0" dirty="0" smtClean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AZURE COMMUNITY EVENT</a:t>
            </a:r>
            <a:endParaRPr lang="es-ES_tradnl" sz="6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208612" y="3777496"/>
            <a:ext cx="63236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sz="4800" b="1" dirty="0" smtClean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192 LOCATIONS</a:t>
            </a:r>
            <a:endParaRPr lang="es-ES_tradnl" sz="4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/>
            <a:r>
              <a:rPr lang="es-ES_tradnl" sz="4800" b="1" dirty="0" smtClean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57 </a:t>
            </a:r>
            <a:r>
              <a:rPr lang="es-ES_tradnl" sz="4800" b="1" dirty="0" smtClean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COUNTRIES</a:t>
            </a:r>
            <a:endParaRPr lang="es-ES_tradnl" sz="4800" b="1" dirty="0" smtClean="0">
              <a:solidFill>
                <a:srgbClr val="22222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/>
            <a:r>
              <a:rPr lang="es-ES_tradnl" sz="4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+10000 </a:t>
            </a:r>
            <a:r>
              <a:rPr lang="es-ES_tradnl" sz="4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PEOPLE</a:t>
            </a:r>
            <a:endParaRPr lang="es-ES_tradnl" sz="4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67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 Non-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Content title</a:t>
            </a:r>
            <a:endParaRPr lang="en-US" dirty="0"/>
          </a:p>
        </p:txBody>
      </p:sp>
      <p:pic>
        <p:nvPicPr>
          <p:cNvPr id="8" name="Picture 2" descr="http://global.azurebootcamp.net/wp-content/uploads/2014/11/2015-logo-400x27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15" y="5747268"/>
            <a:ext cx="1273170" cy="85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99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Content title</a:t>
            </a:r>
            <a:endParaRPr lang="en-US" dirty="0"/>
          </a:p>
        </p:txBody>
      </p:sp>
      <p:pic>
        <p:nvPicPr>
          <p:cNvPr id="8" name="Picture 2" descr="http://global.azurebootcamp.net/wp-content/uploads/2014/11/2015-logo-400x27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15" y="5747268"/>
            <a:ext cx="1273170" cy="85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62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 Non-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Content title</a:t>
            </a:r>
            <a:endParaRPr lang="en-US" dirty="0"/>
          </a:p>
        </p:txBody>
      </p:sp>
      <p:pic>
        <p:nvPicPr>
          <p:cNvPr id="8" name="Picture 2" descr="http://global.azurebootcamp.net/wp-content/uploads/2014/11/2015-logo-400x27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15" y="5747268"/>
            <a:ext cx="1273170" cy="85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28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Code title</a:t>
            </a:r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 userDrawn="1"/>
        </p:nvSpPr>
        <p:spPr>
          <a:xfrm>
            <a:off x="274640" y="1825625"/>
            <a:ext cx="11079159" cy="39269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25478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42979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59885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4pPr>
            <a:lvl5pPr marL="772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2" descr="http://global.azurebootcamp.net/wp-content/uploads/2014/11/2015-logo-400x27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15" y="5747268"/>
            <a:ext cx="1273170" cy="85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47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Summary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2124075"/>
            <a:ext cx="3568154" cy="3334723"/>
          </a:xfrm>
          <a:solidFill>
            <a:srgbClr val="0088B8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030143" y="2124074"/>
            <a:ext cx="3568154" cy="3334723"/>
          </a:xfrm>
          <a:solidFill>
            <a:srgbClr val="00B0F0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785645" y="2124074"/>
            <a:ext cx="3609838" cy="3334723"/>
          </a:xfrm>
          <a:solidFill>
            <a:srgbClr val="2DC8FF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2" descr="http://global.azurebootcamp.net/wp-content/uploads/2014/11/2015-logo-400x27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15" y="5747268"/>
            <a:ext cx="1273170" cy="85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64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ll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Content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2124075"/>
            <a:ext cx="5304356" cy="3334723"/>
          </a:xfrm>
          <a:solidFill>
            <a:srgbClr val="0088B8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734084" y="2116324"/>
            <a:ext cx="5619716" cy="3334723"/>
          </a:xfrm>
          <a:solidFill>
            <a:srgbClr val="00B0F0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2" descr="http://global.azurebootcamp.net/wp-content/uploads/2014/11/2015-logo-400x27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15" y="5747268"/>
            <a:ext cx="1273170" cy="85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59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ll And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Content title</a:t>
            </a:r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169891" y="2122133"/>
            <a:ext cx="7183909" cy="3294819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2124075"/>
            <a:ext cx="3913632" cy="3292877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http://global.azurebootcamp.net/wp-content/uploads/2014/11/2015-logo-400x27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15" y="5747268"/>
            <a:ext cx="1273170" cy="85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40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19" r:id="rId2"/>
    <p:sldLayoutId id="2147483727" r:id="rId3"/>
    <p:sldLayoutId id="2147483721" r:id="rId4"/>
    <p:sldLayoutId id="2147483728" r:id="rId5"/>
    <p:sldLayoutId id="2147483725" r:id="rId6"/>
    <p:sldLayoutId id="2147483720" r:id="rId7"/>
    <p:sldLayoutId id="2147483722" r:id="rId8"/>
    <p:sldLayoutId id="2147483723" r:id="rId9"/>
    <p:sldLayoutId id="2147483726" r:id="rId10"/>
    <p:sldLayoutId id="2147483729" r:id="rId11"/>
    <p:sldLayoutId id="2147483676" r:id="rId12"/>
    <p:sldLayoutId id="2147483711" r:id="rId13"/>
    <p:sldLayoutId id="2147483716" r:id="rId14"/>
    <p:sldLayoutId id="2147483731" r:id="rId15"/>
    <p:sldLayoutId id="2147483730" r:id="rId16"/>
    <p:sldLayoutId id="2147483732" r:id="rId17"/>
    <p:sldLayoutId id="2147483713" r:id="rId18"/>
    <p:sldLayoutId id="2147483718" r:id="rId19"/>
    <p:sldLayoutId id="2147483717" r:id="rId20"/>
    <p:sldLayoutId id="2147483677" r:id="rId21"/>
    <p:sldLayoutId id="2147483680" r:id="rId2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2" name="Picture Placeholder 2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6325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Global Sponsors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6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516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4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err="1" smtClean="0"/>
              <a:t>Section</a:t>
            </a:r>
            <a:r>
              <a:rPr lang="es-E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754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010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16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black">
        <a:solidFill>
          <a:schemeClr val="accent2"/>
        </a:solidFill>
        <a:ln>
          <a:noFill/>
        </a:ln>
        <a:extLst/>
      </a:spPr>
      <a:bodyPr vert="horz" wrap="square" lIns="82305" tIns="41153" rIns="82305" bIns="41153" numCol="1" anchor="t" anchorCtr="0" compatLnSpc="1">
        <a:prstTxWarp prst="textNoShape">
          <a:avLst/>
        </a:prstTxWarp>
      </a:bodyPr>
      <a:lstStyle>
        <a:defPPr defTabSz="1218987">
          <a:defRPr sz="1600">
            <a:solidFill>
              <a:srgbClr val="292929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A4849AD-65CA-4CDD-87B0-7F56EA6DF7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</Words>
  <Application>Microsoft Office PowerPoint</Application>
  <PresentationFormat>Widescreen</PresentationFormat>
  <Paragraphs>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Segoe UI</vt:lpstr>
      <vt:lpstr>Segoe UI Light</vt:lpstr>
      <vt:lpstr>Wingdings</vt:lpstr>
      <vt:lpstr>Office Theme</vt:lpstr>
      <vt:lpstr>PowerPoint Presentation</vt:lpstr>
      <vt:lpstr>PowerPoint Presentation</vt:lpstr>
      <vt:lpstr>Global Sponsors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Bienvenidos al Global Windows Azure Bootcamp</dc:title>
  <dc:creator/>
  <cp:keywords/>
  <cp:lastModifiedBy/>
  <cp:revision>2</cp:revision>
  <dcterms:created xsi:type="dcterms:W3CDTF">2014-03-08T16:44:29Z</dcterms:created>
  <dcterms:modified xsi:type="dcterms:W3CDTF">2015-04-14T20:51:26Z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