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8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1D93A-25FC-2848-B29F-846E2C851CAD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5787B19B-BE44-0F44-8C5A-6BC67118A6B7}">
      <dgm:prSet phldrT="[Text]"/>
      <dgm:spPr/>
      <dgm:t>
        <a:bodyPr/>
        <a:lstStyle/>
        <a:p>
          <a:r>
            <a:rPr lang="en-US" dirty="0" smtClean="0"/>
            <a:t>Senior calls the organization to book a driver</a:t>
          </a:r>
          <a:endParaRPr lang="en-US" dirty="0"/>
        </a:p>
      </dgm:t>
    </dgm:pt>
    <dgm:pt modelId="{10FC3FD1-BA3D-C44B-930D-E7110879086F}" type="parTrans" cxnId="{E7654C6E-999E-1C44-99D0-8D919C96115B}">
      <dgm:prSet/>
      <dgm:spPr/>
      <dgm:t>
        <a:bodyPr/>
        <a:lstStyle/>
        <a:p>
          <a:endParaRPr lang="en-US"/>
        </a:p>
      </dgm:t>
    </dgm:pt>
    <dgm:pt modelId="{82C55BD3-6696-E24D-9AB7-CE69745C3007}" type="sibTrans" cxnId="{E7654C6E-999E-1C44-99D0-8D919C96115B}">
      <dgm:prSet/>
      <dgm:spPr/>
      <dgm:t>
        <a:bodyPr/>
        <a:lstStyle/>
        <a:p>
          <a:endParaRPr lang="en-US"/>
        </a:p>
      </dgm:t>
    </dgm:pt>
    <dgm:pt modelId="{14C60AE2-2AE6-144B-B1EC-C140F2BB432F}">
      <dgm:prSet phldrT="[Text]"/>
      <dgm:spPr/>
      <dgm:t>
        <a:bodyPr/>
        <a:lstStyle/>
        <a:p>
          <a:r>
            <a:rPr lang="en-US" dirty="0" smtClean="0"/>
            <a:t>Matchmaker(Person) takes the required information and puts it into system</a:t>
          </a:r>
          <a:endParaRPr lang="en-US" dirty="0"/>
        </a:p>
      </dgm:t>
    </dgm:pt>
    <dgm:pt modelId="{7B5DFD93-6F18-F544-AAFF-A235A8D6584E}" type="parTrans" cxnId="{0C4773CF-EA2E-C241-A556-7A43E9266BBA}">
      <dgm:prSet/>
      <dgm:spPr/>
      <dgm:t>
        <a:bodyPr/>
        <a:lstStyle/>
        <a:p>
          <a:endParaRPr lang="en-US"/>
        </a:p>
      </dgm:t>
    </dgm:pt>
    <dgm:pt modelId="{23C91B0F-AB5A-6645-9E26-94476471F1DF}" type="sibTrans" cxnId="{0C4773CF-EA2E-C241-A556-7A43E9266BBA}">
      <dgm:prSet/>
      <dgm:spPr/>
      <dgm:t>
        <a:bodyPr/>
        <a:lstStyle/>
        <a:p>
          <a:endParaRPr lang="en-US"/>
        </a:p>
      </dgm:t>
    </dgm:pt>
    <dgm:pt modelId="{8DF55A20-D2D2-B340-8B6E-ED6B4D8E87C5}">
      <dgm:prSet phldrT="[Text]"/>
      <dgm:spPr/>
      <dgm:t>
        <a:bodyPr/>
        <a:lstStyle/>
        <a:p>
          <a:r>
            <a:rPr lang="en-US" dirty="0" smtClean="0"/>
            <a:t>Matchmaker(System) chooses driver based on Zip Code and sends SMS for confirmation</a:t>
          </a:r>
          <a:endParaRPr lang="en-US" dirty="0"/>
        </a:p>
      </dgm:t>
    </dgm:pt>
    <dgm:pt modelId="{361C2ACE-14E5-2440-8249-D2AD20F21FAA}" type="parTrans" cxnId="{BCA262E4-5132-944F-A593-9E5018786821}">
      <dgm:prSet/>
      <dgm:spPr/>
      <dgm:t>
        <a:bodyPr/>
        <a:lstStyle/>
        <a:p>
          <a:endParaRPr lang="en-US"/>
        </a:p>
      </dgm:t>
    </dgm:pt>
    <dgm:pt modelId="{5C73623D-B71D-D547-9CB7-3EFDB3A9C2CB}" type="sibTrans" cxnId="{BCA262E4-5132-944F-A593-9E5018786821}">
      <dgm:prSet/>
      <dgm:spPr/>
      <dgm:t>
        <a:bodyPr/>
        <a:lstStyle/>
        <a:p>
          <a:endParaRPr lang="en-US"/>
        </a:p>
      </dgm:t>
    </dgm:pt>
    <dgm:pt modelId="{B0521006-1900-D84E-98AF-9AE9AB3EF140}">
      <dgm:prSet phldrT="[Text]"/>
      <dgm:spPr/>
      <dgm:t>
        <a:bodyPr/>
        <a:lstStyle/>
        <a:p>
          <a:r>
            <a:rPr lang="en-US" dirty="0" smtClean="0"/>
            <a:t>Driver sends ‘Yes’ back to the system and confirms the appointment</a:t>
          </a:r>
          <a:endParaRPr lang="en-US" dirty="0"/>
        </a:p>
      </dgm:t>
    </dgm:pt>
    <dgm:pt modelId="{655A28EC-78BB-4A49-80CD-5E0D99323072}" type="parTrans" cxnId="{A28C720A-A71B-4248-B265-60E6CA2556CF}">
      <dgm:prSet/>
      <dgm:spPr/>
      <dgm:t>
        <a:bodyPr/>
        <a:lstStyle/>
        <a:p>
          <a:endParaRPr lang="en-US"/>
        </a:p>
      </dgm:t>
    </dgm:pt>
    <dgm:pt modelId="{70CB9892-3BB5-4A45-9A6E-9CCAFAFDF21B}" type="sibTrans" cxnId="{A28C720A-A71B-4248-B265-60E6CA2556CF}">
      <dgm:prSet/>
      <dgm:spPr/>
      <dgm:t>
        <a:bodyPr/>
        <a:lstStyle/>
        <a:p>
          <a:endParaRPr lang="en-US"/>
        </a:p>
      </dgm:t>
    </dgm:pt>
    <dgm:pt modelId="{42B29B29-5A03-0F4B-BC28-4F6245F3E6E3}">
      <dgm:prSet phldrT="[Text]"/>
      <dgm:spPr/>
      <dgm:t>
        <a:bodyPr/>
        <a:lstStyle/>
        <a:p>
          <a:r>
            <a:rPr lang="en-US" dirty="0" smtClean="0"/>
            <a:t>Appointment is booked by the system</a:t>
          </a:r>
          <a:endParaRPr lang="en-US" dirty="0"/>
        </a:p>
      </dgm:t>
    </dgm:pt>
    <dgm:pt modelId="{624D39D6-FE7F-D540-8959-2BBB4F7C368A}" type="parTrans" cxnId="{4AB0EE68-0334-A542-85E3-842D65E032C5}">
      <dgm:prSet/>
      <dgm:spPr/>
      <dgm:t>
        <a:bodyPr/>
        <a:lstStyle/>
        <a:p>
          <a:endParaRPr lang="en-US"/>
        </a:p>
      </dgm:t>
    </dgm:pt>
    <dgm:pt modelId="{1866A9D5-4AA9-224E-B18E-3390A05CBFD9}" type="sibTrans" cxnId="{4AB0EE68-0334-A542-85E3-842D65E032C5}">
      <dgm:prSet/>
      <dgm:spPr/>
      <dgm:t>
        <a:bodyPr/>
        <a:lstStyle/>
        <a:p>
          <a:endParaRPr lang="en-US"/>
        </a:p>
      </dgm:t>
    </dgm:pt>
    <dgm:pt modelId="{5B728218-A14D-C34B-A0C0-322C1DEA7900}" type="pres">
      <dgm:prSet presAssocID="{1291D93A-25FC-2848-B29F-846E2C851CAD}" presName="linearFlow" presStyleCnt="0">
        <dgm:presLayoutVars>
          <dgm:resizeHandles val="exact"/>
        </dgm:presLayoutVars>
      </dgm:prSet>
      <dgm:spPr/>
    </dgm:pt>
    <dgm:pt modelId="{2BAFBE65-1642-F541-850E-FB674B6A9BBA}" type="pres">
      <dgm:prSet presAssocID="{5787B19B-BE44-0F44-8C5A-6BC67118A6B7}" presName="node" presStyleLbl="node1" presStyleIdx="0" presStyleCnt="5" custScaleX="1623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C09365-1E12-7B4D-B4DE-BA7C1C9A423A}" type="pres">
      <dgm:prSet presAssocID="{82C55BD3-6696-E24D-9AB7-CE69745C3007}" presName="sibTrans" presStyleLbl="sibTrans2D1" presStyleIdx="0" presStyleCnt="4"/>
      <dgm:spPr/>
    </dgm:pt>
    <dgm:pt modelId="{854A4041-1D29-C14D-A6BF-4ED2278D71B7}" type="pres">
      <dgm:prSet presAssocID="{82C55BD3-6696-E24D-9AB7-CE69745C3007}" presName="connectorText" presStyleLbl="sibTrans2D1" presStyleIdx="0" presStyleCnt="4"/>
      <dgm:spPr/>
    </dgm:pt>
    <dgm:pt modelId="{A96B4E4D-089D-A649-BA1C-B8CE50520D4C}" type="pres">
      <dgm:prSet presAssocID="{14C60AE2-2AE6-144B-B1EC-C140F2BB432F}" presName="node" presStyleLbl="node1" presStyleIdx="1" presStyleCnt="5" custScaleX="1607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F805E-FE68-B646-98AF-90831CC807D4}" type="pres">
      <dgm:prSet presAssocID="{23C91B0F-AB5A-6645-9E26-94476471F1DF}" presName="sibTrans" presStyleLbl="sibTrans2D1" presStyleIdx="1" presStyleCnt="4"/>
      <dgm:spPr/>
    </dgm:pt>
    <dgm:pt modelId="{A1AC2FD3-FA74-144D-9BDB-D163FE543BD4}" type="pres">
      <dgm:prSet presAssocID="{23C91B0F-AB5A-6645-9E26-94476471F1DF}" presName="connectorText" presStyleLbl="sibTrans2D1" presStyleIdx="1" presStyleCnt="4"/>
      <dgm:spPr/>
    </dgm:pt>
    <dgm:pt modelId="{3E5D6010-3C23-D54F-BC91-CBE50CB56A36}" type="pres">
      <dgm:prSet presAssocID="{8DF55A20-D2D2-B340-8B6E-ED6B4D8E87C5}" presName="node" presStyleLbl="node1" presStyleIdx="2" presStyleCnt="5" custScaleX="1607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8BC9F9-7E97-EB42-8B04-DB4235DFE9D6}" type="pres">
      <dgm:prSet presAssocID="{5C73623D-B71D-D547-9CB7-3EFDB3A9C2CB}" presName="sibTrans" presStyleLbl="sibTrans2D1" presStyleIdx="2" presStyleCnt="4"/>
      <dgm:spPr/>
    </dgm:pt>
    <dgm:pt modelId="{5B2610BB-6676-FD49-8E54-B9097779229C}" type="pres">
      <dgm:prSet presAssocID="{5C73623D-B71D-D547-9CB7-3EFDB3A9C2CB}" presName="connectorText" presStyleLbl="sibTrans2D1" presStyleIdx="2" presStyleCnt="4"/>
      <dgm:spPr/>
    </dgm:pt>
    <dgm:pt modelId="{E610E622-C5DB-6E44-8D5C-A3B043B7E64F}" type="pres">
      <dgm:prSet presAssocID="{B0521006-1900-D84E-98AF-9AE9AB3EF140}" presName="node" presStyleLbl="node1" presStyleIdx="3" presStyleCnt="5" custScaleX="1623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AB8B7-BCAE-0349-B810-B3645C75F437}" type="pres">
      <dgm:prSet presAssocID="{70CB9892-3BB5-4A45-9A6E-9CCAFAFDF21B}" presName="sibTrans" presStyleLbl="sibTrans2D1" presStyleIdx="3" presStyleCnt="4"/>
      <dgm:spPr/>
    </dgm:pt>
    <dgm:pt modelId="{98C081FB-35A6-6A48-9A7A-36F3FBC8F622}" type="pres">
      <dgm:prSet presAssocID="{70CB9892-3BB5-4A45-9A6E-9CCAFAFDF21B}" presName="connectorText" presStyleLbl="sibTrans2D1" presStyleIdx="3" presStyleCnt="4"/>
      <dgm:spPr/>
    </dgm:pt>
    <dgm:pt modelId="{7CC57EBD-3164-754A-82B7-029102D59F63}" type="pres">
      <dgm:prSet presAssocID="{42B29B29-5A03-0F4B-BC28-4F6245F3E6E3}" presName="node" presStyleLbl="node1" presStyleIdx="4" presStyleCnt="5" custScaleX="162305">
        <dgm:presLayoutVars>
          <dgm:bulletEnabled val="1"/>
        </dgm:presLayoutVars>
      </dgm:prSet>
      <dgm:spPr/>
    </dgm:pt>
  </dgm:ptLst>
  <dgm:cxnLst>
    <dgm:cxn modelId="{896CC9CE-0508-C649-B3A0-4EE28735B448}" type="presOf" srcId="{8DF55A20-D2D2-B340-8B6E-ED6B4D8E87C5}" destId="{3E5D6010-3C23-D54F-BC91-CBE50CB56A36}" srcOrd="0" destOrd="0" presId="urn:microsoft.com/office/officeart/2005/8/layout/process2"/>
    <dgm:cxn modelId="{759ECF74-CA10-3741-829F-F40CF521E428}" type="presOf" srcId="{5C73623D-B71D-D547-9CB7-3EFDB3A9C2CB}" destId="{5B2610BB-6676-FD49-8E54-B9097779229C}" srcOrd="1" destOrd="0" presId="urn:microsoft.com/office/officeart/2005/8/layout/process2"/>
    <dgm:cxn modelId="{12CCF7D6-8108-FA41-84D6-98C0E72840A4}" type="presOf" srcId="{82C55BD3-6696-E24D-9AB7-CE69745C3007}" destId="{854A4041-1D29-C14D-A6BF-4ED2278D71B7}" srcOrd="1" destOrd="0" presId="urn:microsoft.com/office/officeart/2005/8/layout/process2"/>
    <dgm:cxn modelId="{3C33A15D-CB63-D84C-BFE1-E2816E953B45}" type="presOf" srcId="{70CB9892-3BB5-4A45-9A6E-9CCAFAFDF21B}" destId="{98C081FB-35A6-6A48-9A7A-36F3FBC8F622}" srcOrd="1" destOrd="0" presId="urn:microsoft.com/office/officeart/2005/8/layout/process2"/>
    <dgm:cxn modelId="{E7AE3369-C25C-A845-BB08-254A428E8E1D}" type="presOf" srcId="{5787B19B-BE44-0F44-8C5A-6BC67118A6B7}" destId="{2BAFBE65-1642-F541-850E-FB674B6A9BBA}" srcOrd="0" destOrd="0" presId="urn:microsoft.com/office/officeart/2005/8/layout/process2"/>
    <dgm:cxn modelId="{A4624B34-1AD7-1442-9439-C2BCA58F1282}" type="presOf" srcId="{82C55BD3-6696-E24D-9AB7-CE69745C3007}" destId="{71C09365-1E12-7B4D-B4DE-BA7C1C9A423A}" srcOrd="0" destOrd="0" presId="urn:microsoft.com/office/officeart/2005/8/layout/process2"/>
    <dgm:cxn modelId="{635FD1F3-33FA-4E4D-9CEA-10CCBBE86AB0}" type="presOf" srcId="{70CB9892-3BB5-4A45-9A6E-9CCAFAFDF21B}" destId="{0FEAB8B7-BCAE-0349-B810-B3645C75F437}" srcOrd="0" destOrd="0" presId="urn:microsoft.com/office/officeart/2005/8/layout/process2"/>
    <dgm:cxn modelId="{E7654C6E-999E-1C44-99D0-8D919C96115B}" srcId="{1291D93A-25FC-2848-B29F-846E2C851CAD}" destId="{5787B19B-BE44-0F44-8C5A-6BC67118A6B7}" srcOrd="0" destOrd="0" parTransId="{10FC3FD1-BA3D-C44B-930D-E7110879086F}" sibTransId="{82C55BD3-6696-E24D-9AB7-CE69745C3007}"/>
    <dgm:cxn modelId="{D6D884BC-20EF-0E47-B495-7FF900C8A19B}" type="presOf" srcId="{14C60AE2-2AE6-144B-B1EC-C140F2BB432F}" destId="{A96B4E4D-089D-A649-BA1C-B8CE50520D4C}" srcOrd="0" destOrd="0" presId="urn:microsoft.com/office/officeart/2005/8/layout/process2"/>
    <dgm:cxn modelId="{2BE53244-4636-944F-8B66-3DC90AC47DE6}" type="presOf" srcId="{23C91B0F-AB5A-6645-9E26-94476471F1DF}" destId="{A1AC2FD3-FA74-144D-9BDB-D163FE543BD4}" srcOrd="1" destOrd="0" presId="urn:microsoft.com/office/officeart/2005/8/layout/process2"/>
    <dgm:cxn modelId="{7AD9D586-F404-9749-B477-3A2CBD976C69}" type="presOf" srcId="{1291D93A-25FC-2848-B29F-846E2C851CAD}" destId="{5B728218-A14D-C34B-A0C0-322C1DEA7900}" srcOrd="0" destOrd="0" presId="urn:microsoft.com/office/officeart/2005/8/layout/process2"/>
    <dgm:cxn modelId="{502D92B6-869D-144A-A451-B350C63049AB}" type="presOf" srcId="{23C91B0F-AB5A-6645-9E26-94476471F1DF}" destId="{73BF805E-FE68-B646-98AF-90831CC807D4}" srcOrd="0" destOrd="0" presId="urn:microsoft.com/office/officeart/2005/8/layout/process2"/>
    <dgm:cxn modelId="{A28C720A-A71B-4248-B265-60E6CA2556CF}" srcId="{1291D93A-25FC-2848-B29F-846E2C851CAD}" destId="{B0521006-1900-D84E-98AF-9AE9AB3EF140}" srcOrd="3" destOrd="0" parTransId="{655A28EC-78BB-4A49-80CD-5E0D99323072}" sibTransId="{70CB9892-3BB5-4A45-9A6E-9CCAFAFDF21B}"/>
    <dgm:cxn modelId="{BCA262E4-5132-944F-A593-9E5018786821}" srcId="{1291D93A-25FC-2848-B29F-846E2C851CAD}" destId="{8DF55A20-D2D2-B340-8B6E-ED6B4D8E87C5}" srcOrd="2" destOrd="0" parTransId="{361C2ACE-14E5-2440-8249-D2AD20F21FAA}" sibTransId="{5C73623D-B71D-D547-9CB7-3EFDB3A9C2CB}"/>
    <dgm:cxn modelId="{0C4773CF-EA2E-C241-A556-7A43E9266BBA}" srcId="{1291D93A-25FC-2848-B29F-846E2C851CAD}" destId="{14C60AE2-2AE6-144B-B1EC-C140F2BB432F}" srcOrd="1" destOrd="0" parTransId="{7B5DFD93-6F18-F544-AAFF-A235A8D6584E}" sibTransId="{23C91B0F-AB5A-6645-9E26-94476471F1DF}"/>
    <dgm:cxn modelId="{37824386-F845-1147-9A86-03141BDD7CF9}" type="presOf" srcId="{B0521006-1900-D84E-98AF-9AE9AB3EF140}" destId="{E610E622-C5DB-6E44-8D5C-A3B043B7E64F}" srcOrd="0" destOrd="0" presId="urn:microsoft.com/office/officeart/2005/8/layout/process2"/>
    <dgm:cxn modelId="{3A3C4D9E-FA84-9F42-AD9D-D49DA3908F4A}" type="presOf" srcId="{42B29B29-5A03-0F4B-BC28-4F6245F3E6E3}" destId="{7CC57EBD-3164-754A-82B7-029102D59F63}" srcOrd="0" destOrd="0" presId="urn:microsoft.com/office/officeart/2005/8/layout/process2"/>
    <dgm:cxn modelId="{EABD7F4E-F076-7748-A891-2CAE4BB93A62}" type="presOf" srcId="{5C73623D-B71D-D547-9CB7-3EFDB3A9C2CB}" destId="{D58BC9F9-7E97-EB42-8B04-DB4235DFE9D6}" srcOrd="0" destOrd="0" presId="urn:microsoft.com/office/officeart/2005/8/layout/process2"/>
    <dgm:cxn modelId="{4AB0EE68-0334-A542-85E3-842D65E032C5}" srcId="{1291D93A-25FC-2848-B29F-846E2C851CAD}" destId="{42B29B29-5A03-0F4B-BC28-4F6245F3E6E3}" srcOrd="4" destOrd="0" parTransId="{624D39D6-FE7F-D540-8959-2BBB4F7C368A}" sibTransId="{1866A9D5-4AA9-224E-B18E-3390A05CBFD9}"/>
    <dgm:cxn modelId="{8828BA5B-92B6-EA4D-B443-63EC3B9DB774}" type="presParOf" srcId="{5B728218-A14D-C34B-A0C0-322C1DEA7900}" destId="{2BAFBE65-1642-F541-850E-FB674B6A9BBA}" srcOrd="0" destOrd="0" presId="urn:microsoft.com/office/officeart/2005/8/layout/process2"/>
    <dgm:cxn modelId="{ED95988F-C43F-AA4F-95E5-A87EA85B4BDB}" type="presParOf" srcId="{5B728218-A14D-C34B-A0C0-322C1DEA7900}" destId="{71C09365-1E12-7B4D-B4DE-BA7C1C9A423A}" srcOrd="1" destOrd="0" presId="urn:microsoft.com/office/officeart/2005/8/layout/process2"/>
    <dgm:cxn modelId="{CD9EFE45-E8A8-2F4E-9921-BB460429DDAD}" type="presParOf" srcId="{71C09365-1E12-7B4D-B4DE-BA7C1C9A423A}" destId="{854A4041-1D29-C14D-A6BF-4ED2278D71B7}" srcOrd="0" destOrd="0" presId="urn:microsoft.com/office/officeart/2005/8/layout/process2"/>
    <dgm:cxn modelId="{55BD68F1-FE69-6B47-B8EA-A3C56EB65602}" type="presParOf" srcId="{5B728218-A14D-C34B-A0C0-322C1DEA7900}" destId="{A96B4E4D-089D-A649-BA1C-B8CE50520D4C}" srcOrd="2" destOrd="0" presId="urn:microsoft.com/office/officeart/2005/8/layout/process2"/>
    <dgm:cxn modelId="{510B9F1A-2D5C-4D43-BF1F-E9DA94463917}" type="presParOf" srcId="{5B728218-A14D-C34B-A0C0-322C1DEA7900}" destId="{73BF805E-FE68-B646-98AF-90831CC807D4}" srcOrd="3" destOrd="0" presId="urn:microsoft.com/office/officeart/2005/8/layout/process2"/>
    <dgm:cxn modelId="{B8468120-03AA-C242-A9BE-107D0D500F35}" type="presParOf" srcId="{73BF805E-FE68-B646-98AF-90831CC807D4}" destId="{A1AC2FD3-FA74-144D-9BDB-D163FE543BD4}" srcOrd="0" destOrd="0" presId="urn:microsoft.com/office/officeart/2005/8/layout/process2"/>
    <dgm:cxn modelId="{27C5A54A-99B6-264E-84BC-4ADF400A37E0}" type="presParOf" srcId="{5B728218-A14D-C34B-A0C0-322C1DEA7900}" destId="{3E5D6010-3C23-D54F-BC91-CBE50CB56A36}" srcOrd="4" destOrd="0" presId="urn:microsoft.com/office/officeart/2005/8/layout/process2"/>
    <dgm:cxn modelId="{C66D9CCB-DA85-354A-B6E4-4713C9E30664}" type="presParOf" srcId="{5B728218-A14D-C34B-A0C0-322C1DEA7900}" destId="{D58BC9F9-7E97-EB42-8B04-DB4235DFE9D6}" srcOrd="5" destOrd="0" presId="urn:microsoft.com/office/officeart/2005/8/layout/process2"/>
    <dgm:cxn modelId="{93461DC6-D22A-1F41-AC73-0215AA25EF80}" type="presParOf" srcId="{D58BC9F9-7E97-EB42-8B04-DB4235DFE9D6}" destId="{5B2610BB-6676-FD49-8E54-B9097779229C}" srcOrd="0" destOrd="0" presId="urn:microsoft.com/office/officeart/2005/8/layout/process2"/>
    <dgm:cxn modelId="{8A2E9304-5B90-A540-99D1-715BCC716D86}" type="presParOf" srcId="{5B728218-A14D-C34B-A0C0-322C1DEA7900}" destId="{E610E622-C5DB-6E44-8D5C-A3B043B7E64F}" srcOrd="6" destOrd="0" presId="urn:microsoft.com/office/officeart/2005/8/layout/process2"/>
    <dgm:cxn modelId="{F56EFC31-1B44-F748-955A-A8DD6DFFE3D5}" type="presParOf" srcId="{5B728218-A14D-C34B-A0C0-322C1DEA7900}" destId="{0FEAB8B7-BCAE-0349-B810-B3645C75F437}" srcOrd="7" destOrd="0" presId="urn:microsoft.com/office/officeart/2005/8/layout/process2"/>
    <dgm:cxn modelId="{64471447-A036-6A4A-A160-50D773EB40CC}" type="presParOf" srcId="{0FEAB8B7-BCAE-0349-B810-B3645C75F437}" destId="{98C081FB-35A6-6A48-9A7A-36F3FBC8F622}" srcOrd="0" destOrd="0" presId="urn:microsoft.com/office/officeart/2005/8/layout/process2"/>
    <dgm:cxn modelId="{F019D50E-2987-3242-A281-7FB31962E979}" type="presParOf" srcId="{5B728218-A14D-C34B-A0C0-322C1DEA7900}" destId="{7CC57EBD-3164-754A-82B7-029102D59F6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AFBE65-1642-F541-850E-FB674B6A9BBA}">
      <dsp:nvSpPr>
        <dsp:cNvPr id="0" name=""/>
        <dsp:cNvSpPr/>
      </dsp:nvSpPr>
      <dsp:spPr>
        <a:xfrm>
          <a:off x="1185230" y="604"/>
          <a:ext cx="4589138" cy="706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Senior calls the organization to book a driver</a:t>
          </a:r>
          <a:endParaRPr lang="en-US" sz="1600" kern="1200" dirty="0"/>
        </a:p>
      </dsp:txBody>
      <dsp:txXfrm>
        <a:off x="1205933" y="21307"/>
        <a:ext cx="4547732" cy="665463"/>
      </dsp:txXfrm>
    </dsp:sp>
    <dsp:sp modelId="{71C09365-1E12-7B4D-B4DE-BA7C1C9A423A}">
      <dsp:nvSpPr>
        <dsp:cNvPr id="0" name=""/>
        <dsp:cNvSpPr/>
      </dsp:nvSpPr>
      <dsp:spPr>
        <a:xfrm rot="5400000">
          <a:off x="3347261" y="725145"/>
          <a:ext cx="265076" cy="318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384372" y="751653"/>
        <a:ext cx="190855" cy="185553"/>
      </dsp:txXfrm>
    </dsp:sp>
    <dsp:sp modelId="{A96B4E4D-089D-A649-BA1C-B8CE50520D4C}">
      <dsp:nvSpPr>
        <dsp:cNvPr id="0" name=""/>
        <dsp:cNvSpPr/>
      </dsp:nvSpPr>
      <dsp:spPr>
        <a:xfrm>
          <a:off x="1207398" y="1060908"/>
          <a:ext cx="4544803" cy="706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Matchmaker(Person) takes the required information and puts it into system</a:t>
          </a:r>
          <a:endParaRPr lang="en-US" sz="1600" kern="1200" dirty="0"/>
        </a:p>
      </dsp:txBody>
      <dsp:txXfrm>
        <a:off x="1228101" y="1081611"/>
        <a:ext cx="4503397" cy="665463"/>
      </dsp:txXfrm>
    </dsp:sp>
    <dsp:sp modelId="{73BF805E-FE68-B646-98AF-90831CC807D4}">
      <dsp:nvSpPr>
        <dsp:cNvPr id="0" name=""/>
        <dsp:cNvSpPr/>
      </dsp:nvSpPr>
      <dsp:spPr>
        <a:xfrm rot="5400000">
          <a:off x="3347261" y="1785449"/>
          <a:ext cx="265076" cy="318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384372" y="1811957"/>
        <a:ext cx="190855" cy="185553"/>
      </dsp:txXfrm>
    </dsp:sp>
    <dsp:sp modelId="{3E5D6010-3C23-D54F-BC91-CBE50CB56A36}">
      <dsp:nvSpPr>
        <dsp:cNvPr id="0" name=""/>
        <dsp:cNvSpPr/>
      </dsp:nvSpPr>
      <dsp:spPr>
        <a:xfrm>
          <a:off x="1207398" y="2121212"/>
          <a:ext cx="4544803" cy="706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Matchmaker(System) chooses driver based on Zip Code and sends SMS for confirmation</a:t>
          </a:r>
          <a:endParaRPr lang="en-US" sz="1600" kern="1200" dirty="0"/>
        </a:p>
      </dsp:txBody>
      <dsp:txXfrm>
        <a:off x="1228101" y="2141915"/>
        <a:ext cx="4503397" cy="665463"/>
      </dsp:txXfrm>
    </dsp:sp>
    <dsp:sp modelId="{D58BC9F9-7E97-EB42-8B04-DB4235DFE9D6}">
      <dsp:nvSpPr>
        <dsp:cNvPr id="0" name=""/>
        <dsp:cNvSpPr/>
      </dsp:nvSpPr>
      <dsp:spPr>
        <a:xfrm rot="5400000">
          <a:off x="3347261" y="2845754"/>
          <a:ext cx="265076" cy="318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384372" y="2872262"/>
        <a:ext cx="190855" cy="185553"/>
      </dsp:txXfrm>
    </dsp:sp>
    <dsp:sp modelId="{E610E622-C5DB-6E44-8D5C-A3B043B7E64F}">
      <dsp:nvSpPr>
        <dsp:cNvPr id="0" name=""/>
        <dsp:cNvSpPr/>
      </dsp:nvSpPr>
      <dsp:spPr>
        <a:xfrm>
          <a:off x="1185230" y="3181517"/>
          <a:ext cx="4589138" cy="706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Driver sends ‘Yes’ back to the system and confirms the appointment</a:t>
          </a:r>
          <a:endParaRPr lang="en-US" sz="1600" kern="1200" dirty="0"/>
        </a:p>
      </dsp:txBody>
      <dsp:txXfrm>
        <a:off x="1205933" y="3202220"/>
        <a:ext cx="4547732" cy="665463"/>
      </dsp:txXfrm>
    </dsp:sp>
    <dsp:sp modelId="{0FEAB8B7-BCAE-0349-B810-B3645C75F437}">
      <dsp:nvSpPr>
        <dsp:cNvPr id="0" name=""/>
        <dsp:cNvSpPr/>
      </dsp:nvSpPr>
      <dsp:spPr>
        <a:xfrm rot="5400000">
          <a:off x="3347261" y="3906058"/>
          <a:ext cx="265076" cy="31809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3384372" y="3932566"/>
        <a:ext cx="190855" cy="185553"/>
      </dsp:txXfrm>
    </dsp:sp>
    <dsp:sp modelId="{7CC57EBD-3164-754A-82B7-029102D59F63}">
      <dsp:nvSpPr>
        <dsp:cNvPr id="0" name=""/>
        <dsp:cNvSpPr/>
      </dsp:nvSpPr>
      <dsp:spPr>
        <a:xfrm>
          <a:off x="1185230" y="4241821"/>
          <a:ext cx="4589138" cy="7068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Appointment is booked by the system</a:t>
          </a:r>
          <a:endParaRPr lang="en-US" sz="1600" kern="1200" dirty="0"/>
        </a:p>
      </dsp:txBody>
      <dsp:txXfrm>
        <a:off x="1205933" y="4262524"/>
        <a:ext cx="4547732" cy="665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2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7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4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3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6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3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A6B5A-569A-F941-83B2-330250736A91}" type="datetimeFigureOut">
              <a:rPr lang="en-US" smtClean="0"/>
              <a:t>5/24/15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F276-7F17-2346-856C-5B5D0895C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tsnw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umerus/NewET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7895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Escorted Transport Service</a:t>
            </a:r>
            <a:br>
              <a:rPr lang="en-US" sz="4800" dirty="0" smtClean="0"/>
            </a:br>
            <a:r>
              <a:rPr lang="en-US" sz="4800" dirty="0" smtClean="0"/>
              <a:t>New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0733" y="3657600"/>
            <a:ext cx="3437467" cy="2743200"/>
          </a:xfrm>
        </p:spPr>
        <p:txBody>
          <a:bodyPr/>
          <a:lstStyle/>
          <a:p>
            <a:pPr algn="r"/>
            <a:r>
              <a:rPr lang="en-US" dirty="0" smtClean="0"/>
              <a:t>Contributors:</a:t>
            </a:r>
          </a:p>
          <a:p>
            <a:pPr algn="r"/>
            <a:r>
              <a:rPr lang="en-US" dirty="0" smtClean="0"/>
              <a:t>Andrew Pan</a:t>
            </a:r>
          </a:p>
          <a:p>
            <a:pPr algn="r"/>
            <a:r>
              <a:rPr lang="en-US" dirty="0" smtClean="0"/>
              <a:t>Antonio Mika</a:t>
            </a:r>
          </a:p>
          <a:p>
            <a:pPr algn="r"/>
            <a:r>
              <a:rPr lang="en-US" dirty="0" smtClean="0"/>
              <a:t>Vaibhav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9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606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Inspiration: Escorted Transported Service Northwest (</a:t>
            </a:r>
            <a:r>
              <a:rPr lang="en-US" dirty="0" smtClean="0">
                <a:hlinkClick r:id="rId2"/>
              </a:rPr>
              <a:t>http://www.etsnw.org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Non-Profit organization provide Drivers to Seniors who are not able to drive so that they can meet their medical appointments</a:t>
            </a:r>
          </a:p>
          <a:p>
            <a:r>
              <a:rPr lang="en-US" dirty="0" smtClean="0"/>
              <a:t>The current system requires senior to download the form and mail the filled the form to ETS</a:t>
            </a:r>
          </a:p>
          <a:p>
            <a:r>
              <a:rPr lang="en-US" dirty="0" smtClean="0"/>
              <a:t>There is minimal automation in the process and lot of scope for information loss.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5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system which matches the senior individual to the driver almost instantly.</a:t>
            </a:r>
          </a:p>
          <a:p>
            <a:r>
              <a:rPr lang="en-US" dirty="0" smtClean="0"/>
              <a:t>Minimum hassle to Seniors</a:t>
            </a:r>
          </a:p>
          <a:p>
            <a:r>
              <a:rPr lang="en-US" dirty="0" smtClean="0"/>
              <a:t>Better tracking of Drivers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77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</a:t>
            </a:r>
          </a:p>
          <a:p>
            <a:r>
              <a:rPr lang="en-US" dirty="0" smtClean="0"/>
              <a:t>Matchmaker (Person and System)</a:t>
            </a:r>
          </a:p>
          <a:p>
            <a:r>
              <a:rPr lang="en-US" dirty="0" smtClean="0"/>
              <a:t>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72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34204279"/>
              </p:ext>
            </p:extLst>
          </p:nvPr>
        </p:nvGraphicFramePr>
        <p:xfrm>
          <a:off x="1117600" y="1417638"/>
          <a:ext cx="6959600" cy="4949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53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071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Demonstration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4187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7334"/>
            <a:ext cx="8229600" cy="417883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https://github.com/Humerus/NewETS/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2667"/>
            <a:ext cx="8229600" cy="2094971"/>
          </a:xfrm>
        </p:spPr>
        <p:txBody>
          <a:bodyPr>
            <a:normAutofit/>
          </a:bodyPr>
          <a:lstStyle/>
          <a:p>
            <a:r>
              <a:rPr lang="en-US" sz="6600" dirty="0" smtClean="0"/>
              <a:t>Questions?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73456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2048934"/>
            <a:ext cx="8229600" cy="1790171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5409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186</Words>
  <Application>Microsoft Macintosh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Escorted Transport Service New</vt:lpstr>
      <vt:lpstr>Problem Statement</vt:lpstr>
      <vt:lpstr>Solution Features</vt:lpstr>
      <vt:lpstr>Actors</vt:lpstr>
      <vt:lpstr>Process</vt:lpstr>
      <vt:lpstr>Demonstration</vt:lpstr>
      <vt:lpstr>GitHub Link</vt:lpstr>
      <vt:lpstr>Questions?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Escorted Transport Service</dc:title>
  <dc:creator>Vaibhav Sharma</dc:creator>
  <cp:lastModifiedBy>Vaibhav Sharma</cp:lastModifiedBy>
  <cp:revision>10</cp:revision>
  <dcterms:created xsi:type="dcterms:W3CDTF">2015-05-24T11:47:44Z</dcterms:created>
  <dcterms:modified xsi:type="dcterms:W3CDTF">2015-05-24T13:04:08Z</dcterms:modified>
</cp:coreProperties>
</file>