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7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47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19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238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251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633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527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918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304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303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21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9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2338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08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25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699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93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32945D-140B-4B57-A1BF-EDE60B8EA6B5}" type="datetimeFigureOut">
              <a:rPr lang="en-IN" smtClean="0"/>
              <a:t>03-01-2025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4EB5A6-6AD3-47A9-9009-E9AE26684F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70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2C81-5BEF-FD4D-E87E-74A748A764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BOOTCAMP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4BC06-9DE4-B427-3075-1F4A108C9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0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68E0-BDAC-57F0-CB7B-FD0CF4621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2-week Sprint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B084-4E88-8E1B-C156-9821B682F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Agile and HTML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and CSS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project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Basics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JavaScript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Deployment, Review &amp; Retrospective</a:t>
            </a:r>
          </a:p>
        </p:txBody>
      </p:sp>
    </p:spTree>
    <p:extLst>
      <p:ext uri="{BB962C8B-B14F-4D97-AF65-F5344CB8AC3E}">
        <p14:creationId xmlns:p14="http://schemas.microsoft.com/office/powerpoint/2010/main" val="389057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6022-78D1-BA4B-31F0-74692FDB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BOOTCAMP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35F5-F5E9-8477-DBEE-DC9EB62AA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Foundation in Web Development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Methodologies Understanding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 - </a:t>
            </a:r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https://portfolio2511.netlify.app/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Project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 and Debugging Skills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Collaboration</a:t>
            </a:r>
          </a:p>
        </p:txBody>
      </p:sp>
    </p:spTree>
    <p:extLst>
      <p:ext uri="{BB962C8B-B14F-4D97-AF65-F5344CB8AC3E}">
        <p14:creationId xmlns:p14="http://schemas.microsoft.com/office/powerpoint/2010/main" val="184798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D6D4-BF4E-8F96-A05B-B3CE4AF4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DEVELOPMENT ROADMAP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3B9EEF-CD02-E889-7C33-D4CE22EC8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8980" y="2546209"/>
            <a:ext cx="4086650" cy="3317875"/>
          </a:xfrm>
        </p:spPr>
      </p:pic>
    </p:spTree>
    <p:extLst>
      <p:ext uri="{BB962C8B-B14F-4D97-AF65-F5344CB8AC3E}">
        <p14:creationId xmlns:p14="http://schemas.microsoft.com/office/powerpoint/2010/main" val="1276946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126</TotalTime>
  <Words>59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Garamond</vt:lpstr>
      <vt:lpstr>Times New Roman</vt:lpstr>
      <vt:lpstr>Organic</vt:lpstr>
      <vt:lpstr>BOOTCAMP</vt:lpstr>
      <vt:lpstr>Overview of the 2-week Sprint</vt:lpstr>
      <vt:lpstr>BOOTCAMP TAKEAWAY</vt:lpstr>
      <vt:lpstr>WEB DEVELOPMENT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Baranichandran K-Konsult</dc:creator>
  <cp:lastModifiedBy>Baranichandran K-Konsult</cp:lastModifiedBy>
  <cp:revision>27</cp:revision>
  <dcterms:created xsi:type="dcterms:W3CDTF">2024-06-24T06:37:19Z</dcterms:created>
  <dcterms:modified xsi:type="dcterms:W3CDTF">2025-01-03T11:43:56Z</dcterms:modified>
</cp:coreProperties>
</file>