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78" r:id="rId7"/>
    <p:sldId id="258" r:id="rId8"/>
    <p:sldId id="280" r:id="rId9"/>
    <p:sldId id="281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 varScale="1">
        <p:scale>
          <a:sx n="100" d="100"/>
          <a:sy n="100" d="100"/>
        </p:scale>
        <p:origin x="990" y="9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Company name: Skylark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629920"/>
            <a:ext cx="2895600" cy="1325563"/>
          </a:xfrm>
        </p:spPr>
        <p:txBody>
          <a:bodyPr/>
          <a:lstStyle/>
          <a:p>
            <a:r>
              <a:rPr lang="en-US" dirty="0"/>
              <a:t>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575" y="2075180"/>
            <a:ext cx="2895600" cy="4152900"/>
          </a:xfrm>
        </p:spPr>
        <p:txBody>
          <a:bodyPr>
            <a:normAutofit/>
          </a:bodyPr>
          <a:lstStyle/>
          <a:p>
            <a:r>
              <a:rPr lang="en-US" dirty="0"/>
              <a:t>Router</a:t>
            </a:r>
          </a:p>
          <a:p>
            <a:r>
              <a:rPr lang="en-US" dirty="0"/>
              <a:t>Switch</a:t>
            </a:r>
          </a:p>
          <a:p>
            <a:r>
              <a:rPr lang="en-US" dirty="0"/>
              <a:t>Server: Web</a:t>
            </a:r>
          </a:p>
          <a:p>
            <a:r>
              <a:rPr lang="en-US" dirty="0"/>
              <a:t>Server: DNS</a:t>
            </a:r>
          </a:p>
          <a:p>
            <a:r>
              <a:rPr lang="en-US" dirty="0"/>
              <a:t>Server: DHCP</a:t>
            </a:r>
          </a:p>
          <a:p>
            <a:r>
              <a:rPr lang="en-US" dirty="0"/>
              <a:t>PC (wired)</a:t>
            </a:r>
          </a:p>
          <a:p>
            <a:r>
              <a:rPr lang="en-US" dirty="0"/>
              <a:t>Laptop (Wireless)</a:t>
            </a:r>
          </a:p>
          <a:p>
            <a:r>
              <a:rPr lang="en-US" dirty="0"/>
              <a:t>Printer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/>
              <a:t>Network diagram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omputer network diagram with a diagram and a diagram&#10;&#10;Description automatically generated with medium confidence">
            <a:extLst>
              <a:ext uri="{FF2B5EF4-FFF2-40B4-BE49-F238E27FC236}">
                <a16:creationId xmlns:a16="http://schemas.microsoft.com/office/drawing/2014/main" id="{1B4DE954-3DCF-C780-F9C7-17319DF5C5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4188" y="799625"/>
            <a:ext cx="9726612" cy="5258749"/>
          </a:xfr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200399" y="1689496"/>
            <a:ext cx="6096001" cy="32342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network consists of a local network LAN 192.168.1.0/24 and Internet 192.168.2.0/24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local network consists of a DNS server, DHCP server, and clients.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Clients, Employee 1 and Employee 2 are connected through wire whereas Employee 3 and Employee 4 are connected wireless.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DHCP conducts all the IP configuration.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The printer is connected by wire and accessible by all the employees.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LAN is connected with the Web server through the router.</a:t>
            </a:r>
          </a:p>
          <a:p>
            <a:endParaRPr lang="en-US" sz="1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 dirty="0"/>
              <a:t>Humira Saria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{5A938164-15AF-4139-9EEA-D65A6CD39B61}tf67328976_win32</Template>
  <TotalTime>20</TotalTime>
  <Words>125</Words>
  <Application>Microsoft Office PowerPoint</Application>
  <PresentationFormat>Widescreen</PresentationFormat>
  <Paragraphs>31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Custom</vt:lpstr>
      <vt:lpstr>Company name: Skylark </vt:lpstr>
      <vt:lpstr>devices</vt:lpstr>
      <vt:lpstr>Network diagram</vt:lpstr>
      <vt:lpstr>PowerPoint Presentation</vt:lpstr>
      <vt:lpstr>discussion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Humira Saria</dc:creator>
  <cp:lastModifiedBy>Humira Saria</cp:lastModifiedBy>
  <cp:revision>1</cp:revision>
  <dcterms:created xsi:type="dcterms:W3CDTF">2024-12-04T05:12:51Z</dcterms:created>
  <dcterms:modified xsi:type="dcterms:W3CDTF">2024-12-04T05:33:15Z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