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6" r:id="rId2"/>
    <p:sldId id="297" r:id="rId3"/>
    <p:sldId id="314" r:id="rId4"/>
    <p:sldId id="315" r:id="rId5"/>
    <p:sldId id="316" r:id="rId6"/>
    <p:sldId id="299" r:id="rId7"/>
    <p:sldId id="298" r:id="rId8"/>
    <p:sldId id="300" r:id="rId9"/>
    <p:sldId id="303" r:id="rId10"/>
    <p:sldId id="302" r:id="rId11"/>
    <p:sldId id="307" r:id="rId12"/>
    <p:sldId id="311" r:id="rId13"/>
    <p:sldId id="304" r:id="rId14"/>
    <p:sldId id="313" r:id="rId15"/>
    <p:sldId id="305" r:id="rId16"/>
    <p:sldId id="306" r:id="rId17"/>
    <p:sldId id="308" r:id="rId18"/>
    <p:sldId id="309" r:id="rId19"/>
    <p:sldId id="301" r:id="rId20"/>
    <p:sldId id="310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41189-C251-457B-905B-0FB3BCD6453C}" v="105" dt="2024-08-31T04:11:42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Krishnan" userId="56739e3c-66d8-4c0a-a73d-f30079fb4253" providerId="ADAL" clId="{8DA41189-C251-457B-905B-0FB3BCD6453C}"/>
    <pc:docChg chg="undo custSel addSld modSld sldOrd">
      <pc:chgData name="Suresh Krishnan" userId="56739e3c-66d8-4c0a-a73d-f30079fb4253" providerId="ADAL" clId="{8DA41189-C251-457B-905B-0FB3BCD6453C}" dt="2024-08-31T04:15:40.028" v="233" actId="1076"/>
      <pc:docMkLst>
        <pc:docMk/>
      </pc:docMkLst>
      <pc:sldChg chg="addSp delSp modSp mod">
        <pc:chgData name="Suresh Krishnan" userId="56739e3c-66d8-4c0a-a73d-f30079fb4253" providerId="ADAL" clId="{8DA41189-C251-457B-905B-0FB3BCD6453C}" dt="2024-08-31T04:01:34.868" v="104" actId="20577"/>
        <pc:sldMkLst>
          <pc:docMk/>
          <pc:sldMk cId="2964548619" sldId="296"/>
        </pc:sldMkLst>
        <pc:graphicFrameChg chg="add del mod">
          <ac:chgData name="Suresh Krishnan" userId="56739e3c-66d8-4c0a-a73d-f30079fb4253" providerId="ADAL" clId="{8DA41189-C251-457B-905B-0FB3BCD6453C}" dt="2024-08-31T03:58:04.535" v="26" actId="478"/>
          <ac:graphicFrameMkLst>
            <pc:docMk/>
            <pc:sldMk cId="2964548619" sldId="296"/>
            <ac:graphicFrameMk id="8" creationId="{B3573718-3BC6-91E3-2F1E-7522D825AAEC}"/>
          </ac:graphicFrameMkLst>
        </pc:graphicFrameChg>
        <pc:graphicFrameChg chg="mod">
          <ac:chgData name="Suresh Krishnan" userId="56739e3c-66d8-4c0a-a73d-f30079fb4253" providerId="ADAL" clId="{8DA41189-C251-457B-905B-0FB3BCD6453C}" dt="2024-08-31T04:01:34.868" v="104" actId="20577"/>
          <ac:graphicFrameMkLst>
            <pc:docMk/>
            <pc:sldMk cId="2964548619" sldId="296"/>
            <ac:graphicFrameMk id="93" creationId="{55F70264-7780-EAA0-B205-ECA498AB547E}"/>
          </ac:graphicFrameMkLst>
        </pc:graphicFrameChg>
      </pc:sldChg>
      <pc:sldChg chg="modSp mod">
        <pc:chgData name="Suresh Krishnan" userId="56739e3c-66d8-4c0a-a73d-f30079fb4253" providerId="ADAL" clId="{8DA41189-C251-457B-905B-0FB3BCD6453C}" dt="2024-08-31T04:00:14.211" v="61" actId="21"/>
        <pc:sldMkLst>
          <pc:docMk/>
          <pc:sldMk cId="3235806540" sldId="297"/>
        </pc:sldMkLst>
        <pc:graphicFrameChg chg="mod modGraphic">
          <ac:chgData name="Suresh Krishnan" userId="56739e3c-66d8-4c0a-a73d-f30079fb4253" providerId="ADAL" clId="{8DA41189-C251-457B-905B-0FB3BCD6453C}" dt="2024-08-31T04:00:14.211" v="61" actId="21"/>
          <ac:graphicFrameMkLst>
            <pc:docMk/>
            <pc:sldMk cId="3235806540" sldId="297"/>
            <ac:graphicFrameMk id="4" creationId="{7377482B-C116-5D3A-C2D4-B579BEAFFA6B}"/>
          </ac:graphicFrameMkLst>
        </pc:graphicFrameChg>
      </pc:sldChg>
      <pc:sldChg chg="ord">
        <pc:chgData name="Suresh Krishnan" userId="56739e3c-66d8-4c0a-a73d-f30079fb4253" providerId="ADAL" clId="{8DA41189-C251-457B-905B-0FB3BCD6453C}" dt="2024-08-31T03:59:18.279" v="54"/>
        <pc:sldMkLst>
          <pc:docMk/>
          <pc:sldMk cId="1454558160" sldId="301"/>
        </pc:sldMkLst>
      </pc:sldChg>
      <pc:sldChg chg="addSp delSp modSp mod">
        <pc:chgData name="Suresh Krishnan" userId="56739e3c-66d8-4c0a-a73d-f30079fb4253" providerId="ADAL" clId="{8DA41189-C251-457B-905B-0FB3BCD6453C}" dt="2024-08-31T04:03:43.810" v="137" actId="1076"/>
        <pc:sldMkLst>
          <pc:docMk/>
          <pc:sldMk cId="866367743" sldId="311"/>
        </pc:sldMkLst>
        <pc:spChg chg="add mod">
          <ac:chgData name="Suresh Krishnan" userId="56739e3c-66d8-4c0a-a73d-f30079fb4253" providerId="ADAL" clId="{8DA41189-C251-457B-905B-0FB3BCD6453C}" dt="2024-08-31T04:02:41.545" v="133" actId="20577"/>
          <ac:spMkLst>
            <pc:docMk/>
            <pc:sldMk cId="866367743" sldId="311"/>
            <ac:spMk id="6" creationId="{4F34AE84-B603-1EEA-AF7C-66DF5BD6D31B}"/>
          </ac:spMkLst>
        </pc:spChg>
        <pc:graphicFrameChg chg="del">
          <ac:chgData name="Suresh Krishnan" userId="56739e3c-66d8-4c0a-a73d-f30079fb4253" providerId="ADAL" clId="{8DA41189-C251-457B-905B-0FB3BCD6453C}" dt="2024-08-31T04:02:24.532" v="108" actId="478"/>
          <ac:graphicFrameMkLst>
            <pc:docMk/>
            <pc:sldMk cId="866367743" sldId="311"/>
            <ac:graphicFrameMk id="4" creationId="{E1DFCAB8-6A62-03B7-753C-295E3DA6F846}"/>
          </ac:graphicFrameMkLst>
        </pc:graphicFrameChg>
        <pc:picChg chg="add mod">
          <ac:chgData name="Suresh Krishnan" userId="56739e3c-66d8-4c0a-a73d-f30079fb4253" providerId="ADAL" clId="{8DA41189-C251-457B-905B-0FB3BCD6453C}" dt="2024-08-31T04:03:37.989" v="134" actId="14100"/>
          <ac:picMkLst>
            <pc:docMk/>
            <pc:sldMk cId="866367743" sldId="311"/>
            <ac:picMk id="5" creationId="{19CA2C27-5805-5464-5665-3B4BF8F0B561}"/>
          </ac:picMkLst>
        </pc:picChg>
        <pc:picChg chg="add mod">
          <ac:chgData name="Suresh Krishnan" userId="56739e3c-66d8-4c0a-a73d-f30079fb4253" providerId="ADAL" clId="{8DA41189-C251-457B-905B-0FB3BCD6453C}" dt="2024-08-31T04:03:43.810" v="137" actId="1076"/>
          <ac:picMkLst>
            <pc:docMk/>
            <pc:sldMk cId="866367743" sldId="311"/>
            <ac:picMk id="8" creationId="{20226595-3FF4-9182-AA3C-86FAD6168684}"/>
          </ac:picMkLst>
        </pc:picChg>
      </pc:sldChg>
      <pc:sldChg chg="addSp delSp modSp add mod">
        <pc:chgData name="Suresh Krishnan" userId="56739e3c-66d8-4c0a-a73d-f30079fb4253" providerId="ADAL" clId="{8DA41189-C251-457B-905B-0FB3BCD6453C}" dt="2024-08-31T04:08:18.283" v="155" actId="1076"/>
        <pc:sldMkLst>
          <pc:docMk/>
          <pc:sldMk cId="990015492" sldId="313"/>
        </pc:sldMkLst>
        <pc:spChg chg="del">
          <ac:chgData name="Suresh Krishnan" userId="56739e3c-66d8-4c0a-a73d-f30079fb4253" providerId="ADAL" clId="{8DA41189-C251-457B-905B-0FB3BCD6453C}" dt="2024-08-31T04:06:19.134" v="140" actId="478"/>
          <ac:spMkLst>
            <pc:docMk/>
            <pc:sldMk cId="990015492" sldId="313"/>
            <ac:spMk id="7" creationId="{77711659-EC6B-EF4E-A84F-F02057B94724}"/>
          </ac:spMkLst>
        </pc:spChg>
        <pc:spChg chg="del">
          <ac:chgData name="Suresh Krishnan" userId="56739e3c-66d8-4c0a-a73d-f30079fb4253" providerId="ADAL" clId="{8DA41189-C251-457B-905B-0FB3BCD6453C}" dt="2024-08-31T04:06:20.295" v="141" actId="478"/>
          <ac:spMkLst>
            <pc:docMk/>
            <pc:sldMk cId="990015492" sldId="313"/>
            <ac:spMk id="12" creationId="{96B9DA0A-FA66-A104-9C89-7A249F9ADF5E}"/>
          </ac:spMkLst>
        </pc:spChg>
        <pc:spChg chg="del">
          <ac:chgData name="Suresh Krishnan" userId="56739e3c-66d8-4c0a-a73d-f30079fb4253" providerId="ADAL" clId="{8DA41189-C251-457B-905B-0FB3BCD6453C}" dt="2024-08-31T04:06:25.543" v="144" actId="478"/>
          <ac:spMkLst>
            <pc:docMk/>
            <pc:sldMk cId="990015492" sldId="313"/>
            <ac:spMk id="16" creationId="{55DE6B29-A0EC-2451-A378-217D67D2995B}"/>
          </ac:spMkLst>
        </pc:spChg>
        <pc:graphicFrameChg chg="del mod">
          <ac:chgData name="Suresh Krishnan" userId="56739e3c-66d8-4c0a-a73d-f30079fb4253" providerId="ADAL" clId="{8DA41189-C251-457B-905B-0FB3BCD6453C}" dt="2024-08-31T04:06:23.122" v="143" actId="478"/>
          <ac:graphicFrameMkLst>
            <pc:docMk/>
            <pc:sldMk cId="990015492" sldId="313"/>
            <ac:graphicFrameMk id="14" creationId="{DA081354-CFC3-E919-B296-075A5A6020C5}"/>
          </ac:graphicFrameMkLst>
        </pc:graphicFrameChg>
        <pc:graphicFrameChg chg="del">
          <ac:chgData name="Suresh Krishnan" userId="56739e3c-66d8-4c0a-a73d-f30079fb4253" providerId="ADAL" clId="{8DA41189-C251-457B-905B-0FB3BCD6453C}" dt="2024-08-31T04:06:26.981" v="145" actId="478"/>
          <ac:graphicFrameMkLst>
            <pc:docMk/>
            <pc:sldMk cId="990015492" sldId="313"/>
            <ac:graphicFrameMk id="15" creationId="{07C22CF4-80AE-282E-76AB-56C01F8354DF}"/>
          </ac:graphicFrameMkLst>
        </pc:graphicFrameChg>
        <pc:graphicFrameChg chg="del">
          <ac:chgData name="Suresh Krishnan" userId="56739e3c-66d8-4c0a-a73d-f30079fb4253" providerId="ADAL" clId="{8DA41189-C251-457B-905B-0FB3BCD6453C}" dt="2024-08-31T04:06:21.753" v="142" actId="478"/>
          <ac:graphicFrameMkLst>
            <pc:docMk/>
            <pc:sldMk cId="990015492" sldId="313"/>
            <ac:graphicFrameMk id="34" creationId="{6B1AABA7-5F1D-580B-82EB-0B24360F9C6C}"/>
          </ac:graphicFrameMkLst>
        </pc:graphicFrameChg>
        <pc:picChg chg="add del mod">
          <ac:chgData name="Suresh Krishnan" userId="56739e3c-66d8-4c0a-a73d-f30079fb4253" providerId="ADAL" clId="{8DA41189-C251-457B-905B-0FB3BCD6453C}" dt="2024-08-31T04:06:35.464" v="149" actId="478"/>
          <ac:picMkLst>
            <pc:docMk/>
            <pc:sldMk cId="990015492" sldId="313"/>
            <ac:picMk id="4" creationId="{69F09644-CD60-391F-6FDF-5D2323BE253F}"/>
          </ac:picMkLst>
        </pc:picChg>
        <pc:picChg chg="add mod">
          <ac:chgData name="Suresh Krishnan" userId="56739e3c-66d8-4c0a-a73d-f30079fb4253" providerId="ADAL" clId="{8DA41189-C251-457B-905B-0FB3BCD6453C}" dt="2024-08-31T04:08:02.339" v="152" actId="1076"/>
          <ac:picMkLst>
            <pc:docMk/>
            <pc:sldMk cId="990015492" sldId="313"/>
            <ac:picMk id="6" creationId="{E3B94502-9B89-FE61-2C80-826E66ACA798}"/>
          </ac:picMkLst>
        </pc:picChg>
        <pc:picChg chg="add mod">
          <ac:chgData name="Suresh Krishnan" userId="56739e3c-66d8-4c0a-a73d-f30079fb4253" providerId="ADAL" clId="{8DA41189-C251-457B-905B-0FB3BCD6453C}" dt="2024-08-31T04:08:18.283" v="155" actId="1076"/>
          <ac:picMkLst>
            <pc:docMk/>
            <pc:sldMk cId="990015492" sldId="313"/>
            <ac:picMk id="9" creationId="{931506BC-8E73-0B69-9F4B-3CD3871BD963}"/>
          </ac:picMkLst>
        </pc:picChg>
        <pc:picChg chg="del">
          <ac:chgData name="Suresh Krishnan" userId="56739e3c-66d8-4c0a-a73d-f30079fb4253" providerId="ADAL" clId="{8DA41189-C251-457B-905B-0FB3BCD6453C}" dt="2024-08-31T04:06:28.184" v="146" actId="478"/>
          <ac:picMkLst>
            <pc:docMk/>
            <pc:sldMk cId="990015492" sldId="313"/>
            <ac:picMk id="19" creationId="{DAF3066A-A05F-3411-3039-5CF999D6933E}"/>
          </ac:picMkLst>
        </pc:picChg>
      </pc:sldChg>
      <pc:sldChg chg="addSp delSp modSp new mod ord">
        <pc:chgData name="Suresh Krishnan" userId="56739e3c-66d8-4c0a-a73d-f30079fb4253" providerId="ADAL" clId="{8DA41189-C251-457B-905B-0FB3BCD6453C}" dt="2024-08-31T04:09:33.677" v="179" actId="732"/>
        <pc:sldMkLst>
          <pc:docMk/>
          <pc:sldMk cId="3087042167" sldId="314"/>
        </pc:sldMkLst>
        <pc:spChg chg="mod">
          <ac:chgData name="Suresh Krishnan" userId="56739e3c-66d8-4c0a-a73d-f30079fb4253" providerId="ADAL" clId="{8DA41189-C251-457B-905B-0FB3BCD6453C}" dt="2024-08-31T04:09:03.219" v="175" actId="1076"/>
          <ac:spMkLst>
            <pc:docMk/>
            <pc:sldMk cId="3087042167" sldId="314"/>
            <ac:spMk id="2" creationId="{48E34AC3-602F-91FF-70C9-942229F21928}"/>
          </ac:spMkLst>
        </pc:spChg>
        <pc:spChg chg="del">
          <ac:chgData name="Suresh Krishnan" userId="56739e3c-66d8-4c0a-a73d-f30079fb4253" providerId="ADAL" clId="{8DA41189-C251-457B-905B-0FB3BCD6453C}" dt="2024-08-31T04:08:55.433" v="172" actId="478"/>
          <ac:spMkLst>
            <pc:docMk/>
            <pc:sldMk cId="3087042167" sldId="314"/>
            <ac:spMk id="3" creationId="{042657D8-2042-52A2-D45E-A83D3EFDDEF8}"/>
          </ac:spMkLst>
        </pc:spChg>
        <pc:picChg chg="add mod modCrop">
          <ac:chgData name="Suresh Krishnan" userId="56739e3c-66d8-4c0a-a73d-f30079fb4253" providerId="ADAL" clId="{8DA41189-C251-457B-905B-0FB3BCD6453C}" dt="2024-08-31T04:09:33.677" v="179" actId="732"/>
          <ac:picMkLst>
            <pc:docMk/>
            <pc:sldMk cId="3087042167" sldId="314"/>
            <ac:picMk id="5" creationId="{2094C3A4-F9F3-7C18-A16D-54E573DDDE27}"/>
          </ac:picMkLst>
        </pc:picChg>
      </pc:sldChg>
      <pc:sldChg chg="addSp delSp modSp new mod">
        <pc:chgData name="Suresh Krishnan" userId="56739e3c-66d8-4c0a-a73d-f30079fb4253" providerId="ADAL" clId="{8DA41189-C251-457B-905B-0FB3BCD6453C}" dt="2024-08-31T04:11:46.214" v="226" actId="1076"/>
        <pc:sldMkLst>
          <pc:docMk/>
          <pc:sldMk cId="3879199642" sldId="315"/>
        </pc:sldMkLst>
        <pc:spChg chg="del">
          <ac:chgData name="Suresh Krishnan" userId="56739e3c-66d8-4c0a-a73d-f30079fb4253" providerId="ADAL" clId="{8DA41189-C251-457B-905B-0FB3BCD6453C}" dt="2024-08-31T04:10:08.538" v="181" actId="478"/>
          <ac:spMkLst>
            <pc:docMk/>
            <pc:sldMk cId="3879199642" sldId="315"/>
            <ac:spMk id="2" creationId="{1F53192F-5C14-C5F3-EA28-81189B8AE1B6}"/>
          </ac:spMkLst>
        </pc:spChg>
        <pc:spChg chg="del">
          <ac:chgData name="Suresh Krishnan" userId="56739e3c-66d8-4c0a-a73d-f30079fb4253" providerId="ADAL" clId="{8DA41189-C251-457B-905B-0FB3BCD6453C}" dt="2024-08-31T04:10:08.538" v="181" actId="478"/>
          <ac:spMkLst>
            <pc:docMk/>
            <pc:sldMk cId="3879199642" sldId="315"/>
            <ac:spMk id="3" creationId="{46B1A8CF-48F0-2A4B-EB58-B688BCED929B}"/>
          </ac:spMkLst>
        </pc:spChg>
        <pc:spChg chg="add mod">
          <ac:chgData name="Suresh Krishnan" userId="56739e3c-66d8-4c0a-a73d-f30079fb4253" providerId="ADAL" clId="{8DA41189-C251-457B-905B-0FB3BCD6453C}" dt="2024-08-31T04:10:51.223" v="223" actId="20577"/>
          <ac:spMkLst>
            <pc:docMk/>
            <pc:sldMk cId="3879199642" sldId="315"/>
            <ac:spMk id="6" creationId="{F150BB48-89CB-A135-D058-71D350D70703}"/>
          </ac:spMkLst>
        </pc:spChg>
        <pc:graphicFrameChg chg="add mod">
          <ac:chgData name="Suresh Krishnan" userId="56739e3c-66d8-4c0a-a73d-f30079fb4253" providerId="ADAL" clId="{8DA41189-C251-457B-905B-0FB3BCD6453C}" dt="2024-08-31T04:11:46.214" v="226" actId="1076"/>
          <ac:graphicFrameMkLst>
            <pc:docMk/>
            <pc:sldMk cId="3879199642" sldId="315"/>
            <ac:graphicFrameMk id="7" creationId="{AC22FEED-F392-515F-2A33-B892ABEB62FC}"/>
          </ac:graphicFrameMkLst>
        </pc:graphicFrameChg>
        <pc:picChg chg="add mod">
          <ac:chgData name="Suresh Krishnan" userId="56739e3c-66d8-4c0a-a73d-f30079fb4253" providerId="ADAL" clId="{8DA41189-C251-457B-905B-0FB3BCD6453C}" dt="2024-08-31T04:11:44.191" v="225" actId="1076"/>
          <ac:picMkLst>
            <pc:docMk/>
            <pc:sldMk cId="3879199642" sldId="315"/>
            <ac:picMk id="5" creationId="{BC96D087-4CF6-C7AC-C332-551D5C0B06F6}"/>
          </ac:picMkLst>
        </pc:picChg>
      </pc:sldChg>
      <pc:sldChg chg="addSp delSp modSp add mod">
        <pc:chgData name="Suresh Krishnan" userId="56739e3c-66d8-4c0a-a73d-f30079fb4253" providerId="ADAL" clId="{8DA41189-C251-457B-905B-0FB3BCD6453C}" dt="2024-08-31T04:15:40.028" v="233" actId="1076"/>
        <pc:sldMkLst>
          <pc:docMk/>
          <pc:sldMk cId="3559517818" sldId="316"/>
        </pc:sldMkLst>
        <pc:picChg chg="add del">
          <ac:chgData name="Suresh Krishnan" userId="56739e3c-66d8-4c0a-a73d-f30079fb4253" providerId="ADAL" clId="{8DA41189-C251-457B-905B-0FB3BCD6453C}" dt="2024-08-31T04:13:08.061" v="230" actId="22"/>
          <ac:picMkLst>
            <pc:docMk/>
            <pc:sldMk cId="3559517818" sldId="316"/>
            <ac:picMk id="3" creationId="{5E71F156-49DC-1527-C9AD-8A20033C760A}"/>
          </ac:picMkLst>
        </pc:picChg>
        <pc:picChg chg="del">
          <ac:chgData name="Suresh Krishnan" userId="56739e3c-66d8-4c0a-a73d-f30079fb4253" providerId="ADAL" clId="{8DA41189-C251-457B-905B-0FB3BCD6453C}" dt="2024-08-31T04:11:54.724" v="228" actId="478"/>
          <ac:picMkLst>
            <pc:docMk/>
            <pc:sldMk cId="3559517818" sldId="316"/>
            <ac:picMk id="5" creationId="{BC96D087-4CF6-C7AC-C332-551D5C0B06F6}"/>
          </ac:picMkLst>
        </pc:picChg>
        <pc:picChg chg="add mod">
          <ac:chgData name="Suresh Krishnan" userId="56739e3c-66d8-4c0a-a73d-f30079fb4253" providerId="ADAL" clId="{8DA41189-C251-457B-905B-0FB3BCD6453C}" dt="2024-08-31T04:15:40.028" v="233" actId="1076"/>
          <ac:picMkLst>
            <pc:docMk/>
            <pc:sldMk cId="3559517818" sldId="316"/>
            <ac:picMk id="8" creationId="{CCA90146-1E8D-85E3-3D72-AAA16C0831E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" Target="../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AD061-6167-4DFB-BD53-98650D581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649705-BE11-4E40-A9FF-A56B357D4C83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sz="1200" kern="1200" dirty="0">
              <a:solidFill>
                <a:schemeClr val="tx1"/>
              </a:solidFill>
            </a:rPr>
            <a:t>MY PERSONAL PROFILE</a:t>
          </a:r>
          <a:endParaRPr lang="en-US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EC90E0B-A9B0-4D84-AA4B-913BCF8F251C}" type="parTrans" cxnId="{3756F293-A4BC-4813-804A-B7A32B520573}">
      <dgm:prSet/>
      <dgm:spPr/>
      <dgm:t>
        <a:bodyPr/>
        <a:lstStyle/>
        <a:p>
          <a:endParaRPr lang="en-US"/>
        </a:p>
      </dgm:t>
    </dgm:pt>
    <dgm:pt modelId="{C04141BD-082F-4F9D-93D0-EECAB035DBDA}" type="sibTrans" cxnId="{3756F293-A4BC-4813-804A-B7A32B520573}">
      <dgm:prSet/>
      <dgm:spPr/>
      <dgm:t>
        <a:bodyPr/>
        <a:lstStyle/>
        <a:p>
          <a:endParaRPr lang="en-US"/>
        </a:p>
      </dgm:t>
    </dgm:pt>
    <dgm:pt modelId="{1B806BE8-8B26-4144-B3C2-007AED5BAA46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DOCUMENTS</a:t>
          </a:r>
          <a:endParaRPr lang="en-US" sz="12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A1B17A7-EC7B-415F-B70E-E8845F069D1E}" type="parTrans" cxnId="{50711C17-99C5-4845-B7B4-6B3B421D918F}">
      <dgm:prSet/>
      <dgm:spPr/>
      <dgm:t>
        <a:bodyPr/>
        <a:lstStyle/>
        <a:p>
          <a:endParaRPr lang="en-US"/>
        </a:p>
      </dgm:t>
    </dgm:pt>
    <dgm:pt modelId="{BB97C85A-D5C2-44B9-B933-BB1D8CE2A0BB}" type="sibTrans" cxnId="{50711C17-99C5-4845-B7B4-6B3B421D918F}">
      <dgm:prSet/>
      <dgm:spPr/>
      <dgm:t>
        <a:bodyPr/>
        <a:lstStyle/>
        <a:p>
          <a:endParaRPr lang="en-US"/>
        </a:p>
      </dgm:t>
    </dgm:pt>
    <dgm:pt modelId="{32C63526-1D66-4A18-A76B-24DF7CB11852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SKILL MATRIX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3019A83-A035-4289-BC7E-9A9D8CDED132}" type="parTrans" cxnId="{4B969FA9-3593-4225-BA8B-93657CF6C788}">
      <dgm:prSet/>
      <dgm:spPr/>
      <dgm:t>
        <a:bodyPr/>
        <a:lstStyle/>
        <a:p>
          <a:endParaRPr lang="en-US"/>
        </a:p>
      </dgm:t>
    </dgm:pt>
    <dgm:pt modelId="{A1C1CC75-846F-4683-8D96-EF95F92010A1}" type="sibTrans" cxnId="{4B969FA9-3593-4225-BA8B-93657CF6C788}">
      <dgm:prSet/>
      <dgm:spPr/>
      <dgm:t>
        <a:bodyPr/>
        <a:lstStyle/>
        <a:p>
          <a:endParaRPr lang="en-US"/>
        </a:p>
      </dgm:t>
    </dgm:pt>
    <dgm:pt modelId="{CA403BC4-E159-4234-8687-19FC8059EC84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FRAME OF MIND</a:t>
          </a:r>
        </a:p>
      </dgm:t>
    </dgm:pt>
    <dgm:pt modelId="{EE8AD3B7-E19A-4E37-A250-E7AE314DB53C}" type="parTrans" cxnId="{185526D3-BC5A-4F44-88C0-7EDC629D7F7F}">
      <dgm:prSet/>
      <dgm:spPr/>
      <dgm:t>
        <a:bodyPr/>
        <a:lstStyle/>
        <a:p>
          <a:endParaRPr lang="en-US"/>
        </a:p>
      </dgm:t>
    </dgm:pt>
    <dgm:pt modelId="{2FB6E804-FBA4-4A36-ABBB-F85D18196AE9}" type="sibTrans" cxnId="{185526D3-BC5A-4F44-88C0-7EDC629D7F7F}">
      <dgm:prSet/>
      <dgm:spPr/>
      <dgm:t>
        <a:bodyPr/>
        <a:lstStyle/>
        <a:p>
          <a:endParaRPr lang="en-US"/>
        </a:p>
      </dgm:t>
    </dgm:pt>
    <dgm:pt modelId="{4CD1F316-A301-4D3E-BD1E-ADCD6F8FD482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COACH</a:t>
          </a:r>
        </a:p>
      </dgm:t>
    </dgm:pt>
    <dgm:pt modelId="{1B0BFEF3-877B-4385-9597-4F27F0EAABBE}" type="parTrans" cxnId="{E2B92B6F-D54A-48EA-8E53-59A2B1A81C2C}">
      <dgm:prSet/>
      <dgm:spPr/>
      <dgm:t>
        <a:bodyPr/>
        <a:lstStyle/>
        <a:p>
          <a:endParaRPr lang="en-US"/>
        </a:p>
      </dgm:t>
    </dgm:pt>
    <dgm:pt modelId="{424FC6A5-A9CA-432A-9AFE-2A4DAE07A648}" type="sibTrans" cxnId="{E2B92B6F-D54A-48EA-8E53-59A2B1A81C2C}">
      <dgm:prSet/>
      <dgm:spPr/>
      <dgm:t>
        <a:bodyPr/>
        <a:lstStyle/>
        <a:p>
          <a:endParaRPr lang="en-US"/>
        </a:p>
      </dgm:t>
    </dgm:pt>
    <dgm:pt modelId="{7AFCFC98-3097-4329-938F-1F807ABF8BA6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SKILL MATRIX</a:t>
          </a:r>
        </a:p>
      </dgm:t>
    </dgm:pt>
    <dgm:pt modelId="{ABE0EC21-CC6C-48DD-9D3C-1F2F5761589D}" type="parTrans" cxnId="{90BD107D-C60B-451A-BEF8-EB2A88B9C405}">
      <dgm:prSet/>
      <dgm:spPr/>
      <dgm:t>
        <a:bodyPr/>
        <a:lstStyle/>
        <a:p>
          <a:endParaRPr lang="en-US"/>
        </a:p>
      </dgm:t>
    </dgm:pt>
    <dgm:pt modelId="{9F4C5E68-15A1-4662-AF60-2313C263CB6A}" type="sibTrans" cxnId="{90BD107D-C60B-451A-BEF8-EB2A88B9C405}">
      <dgm:prSet/>
      <dgm:spPr/>
      <dgm:t>
        <a:bodyPr/>
        <a:lstStyle/>
        <a:p>
          <a:endParaRPr lang="en-US"/>
        </a:p>
      </dgm:t>
    </dgm:pt>
    <dgm:pt modelId="{4BD5BFA9-6FCF-4C4B-8F33-A5EB37384562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DEVELOPMENT PLAN</a:t>
          </a:r>
        </a:p>
      </dgm:t>
    </dgm:pt>
    <dgm:pt modelId="{CF13C795-4EDA-48A9-9F2B-4491C7A6CAFE}" type="parTrans" cxnId="{C2C6EE47-FBD8-485C-A6C5-40350418B6F8}">
      <dgm:prSet/>
      <dgm:spPr/>
      <dgm:t>
        <a:bodyPr/>
        <a:lstStyle/>
        <a:p>
          <a:endParaRPr lang="en-US"/>
        </a:p>
      </dgm:t>
    </dgm:pt>
    <dgm:pt modelId="{53A5345C-44C1-48EC-93B2-242238289A45}" type="sibTrans" cxnId="{C2C6EE47-FBD8-485C-A6C5-40350418B6F8}">
      <dgm:prSet/>
      <dgm:spPr/>
      <dgm:t>
        <a:bodyPr/>
        <a:lstStyle/>
        <a:p>
          <a:endParaRPr lang="en-US"/>
        </a:p>
      </dgm:t>
    </dgm:pt>
    <dgm:pt modelId="{914FE6F6-DE06-41B4-AA9C-3E88C514C0A3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algn="l"/>
          <a:r>
            <a:rPr lang="en-US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MY PROFESSIONAL PROFILE</a:t>
          </a:r>
          <a:endParaRPr lang="en-US" sz="1200" kern="1200" dirty="0">
            <a:solidFill>
              <a:schemeClr val="tx1"/>
            </a:solidFill>
          </a:endParaRPr>
        </a:p>
      </dgm:t>
    </dgm:pt>
    <dgm:pt modelId="{8D9F9B9D-11FE-41E8-9041-7278A79C645B}" type="parTrans" cxnId="{435B135A-BB73-4C0E-88D8-375DCFF1EAD8}">
      <dgm:prSet/>
      <dgm:spPr/>
      <dgm:t>
        <a:bodyPr/>
        <a:lstStyle/>
        <a:p>
          <a:endParaRPr lang="en-US"/>
        </a:p>
      </dgm:t>
    </dgm:pt>
    <dgm:pt modelId="{B6413B1C-BD94-4603-85B0-008ED58D5E7F}" type="sibTrans" cxnId="{435B135A-BB73-4C0E-88D8-375DCFF1EAD8}">
      <dgm:prSet/>
      <dgm:spPr/>
      <dgm:t>
        <a:bodyPr/>
        <a:lstStyle/>
        <a:p>
          <a:endParaRPr lang="en-US"/>
        </a:p>
      </dgm:t>
    </dgm:pt>
    <dgm:pt modelId="{72E54BBE-4D55-49D0-BA67-DE3EADDC228D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ACTIVITIES</a:t>
          </a:r>
        </a:p>
      </dgm:t>
    </dgm:pt>
    <dgm:pt modelId="{ABACFD0C-02C2-474E-B984-018A1A3DAE6B}" type="parTrans" cxnId="{EA6072EA-BB15-4312-94A8-277BB005EACF}">
      <dgm:prSet/>
      <dgm:spPr/>
      <dgm:t>
        <a:bodyPr/>
        <a:lstStyle/>
        <a:p>
          <a:endParaRPr lang="en-US"/>
        </a:p>
      </dgm:t>
    </dgm:pt>
    <dgm:pt modelId="{0564B1C4-01C6-42D0-B1F0-1C1DC0E25544}" type="sibTrans" cxnId="{EA6072EA-BB15-4312-94A8-277BB005EACF}">
      <dgm:prSet/>
      <dgm:spPr/>
      <dgm:t>
        <a:bodyPr/>
        <a:lstStyle/>
        <a:p>
          <a:endParaRPr lang="en-US"/>
        </a:p>
      </dgm:t>
    </dgm:pt>
    <dgm:pt modelId="{A74B1252-A103-448F-B0B8-062E36AC6D73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REPORTS AND DASHBOARD</a:t>
          </a:r>
        </a:p>
      </dgm:t>
    </dgm:pt>
    <dgm:pt modelId="{64948773-61B0-4262-8C0F-3D4AE7FDE6B3}" type="parTrans" cxnId="{003DCA93-BC54-4344-A8A8-254E319AE9C5}">
      <dgm:prSet/>
      <dgm:spPr/>
      <dgm:t>
        <a:bodyPr/>
        <a:lstStyle/>
        <a:p>
          <a:endParaRPr lang="en-US"/>
        </a:p>
      </dgm:t>
    </dgm:pt>
    <dgm:pt modelId="{EFDA8C83-D8AF-416C-A685-562A62396AF3}" type="sibTrans" cxnId="{003DCA93-BC54-4344-A8A8-254E319AE9C5}">
      <dgm:prSet/>
      <dgm:spPr/>
      <dgm:t>
        <a:bodyPr/>
        <a:lstStyle/>
        <a:p>
          <a:endParaRPr lang="en-US"/>
        </a:p>
      </dgm:t>
    </dgm:pt>
    <dgm:pt modelId="{6E34B1C2-8BC2-43A8-8479-08FF1F477589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GOALS</a:t>
          </a:r>
        </a:p>
      </dgm:t>
    </dgm:pt>
    <dgm:pt modelId="{98AD1D90-935D-4F4C-B9CA-B9D82089139C}" type="parTrans" cxnId="{D30F6D12-5C10-43B2-B609-9F87D466D858}">
      <dgm:prSet/>
      <dgm:spPr/>
      <dgm:t>
        <a:bodyPr/>
        <a:lstStyle/>
        <a:p>
          <a:endParaRPr lang="en-US"/>
        </a:p>
      </dgm:t>
    </dgm:pt>
    <dgm:pt modelId="{38A6C915-3E0B-426D-9109-17E582906165}" type="sibTrans" cxnId="{D30F6D12-5C10-43B2-B609-9F87D466D858}">
      <dgm:prSet/>
      <dgm:spPr/>
      <dgm:t>
        <a:bodyPr/>
        <a:lstStyle/>
        <a:p>
          <a:endParaRPr lang="en-US"/>
        </a:p>
      </dgm:t>
    </dgm:pt>
    <dgm:pt modelId="{B827360E-18AD-48E6-B3DA-4A5E30B069CD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MY </a:t>
          </a:r>
          <a:r>
            <a:rPr lang="en-US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ACCOMPOLISHMENTS</a:t>
          </a:r>
          <a:endParaRPr lang="en-US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C4387F00-D4AD-48B9-BA59-F65EE0564303}" type="parTrans" cxnId="{A11BE3AA-CC9D-44E9-952A-3C58F2396A10}">
      <dgm:prSet/>
      <dgm:spPr/>
      <dgm:t>
        <a:bodyPr/>
        <a:lstStyle/>
        <a:p>
          <a:endParaRPr lang="en-US"/>
        </a:p>
      </dgm:t>
    </dgm:pt>
    <dgm:pt modelId="{EB204FFB-0860-4D5E-B029-8D28ED77B8A1}" type="sibTrans" cxnId="{A11BE3AA-CC9D-44E9-952A-3C58F2396A10}">
      <dgm:prSet/>
      <dgm:spPr/>
      <dgm:t>
        <a:bodyPr/>
        <a:lstStyle/>
        <a:p>
          <a:endParaRPr lang="en-US"/>
        </a:p>
      </dgm:t>
    </dgm:pt>
    <dgm:pt modelId="{AABF4D97-2333-4999-B2BC-ED8378B1B306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 AM COACH</a:t>
          </a:r>
        </a:p>
      </dgm:t>
    </dgm:pt>
    <dgm:pt modelId="{D82C40B0-DB04-43B0-B320-807F4E549CD7}" type="parTrans" cxnId="{E7CE0AA3-8953-4D6A-AAAA-6B565C48C737}">
      <dgm:prSet/>
      <dgm:spPr/>
      <dgm:t>
        <a:bodyPr/>
        <a:lstStyle/>
        <a:p>
          <a:endParaRPr lang="en-US"/>
        </a:p>
      </dgm:t>
    </dgm:pt>
    <dgm:pt modelId="{60DE4804-76FA-43AD-9390-CD95EB511D09}" type="sibTrans" cxnId="{E7CE0AA3-8953-4D6A-AAAA-6B565C48C737}">
      <dgm:prSet/>
      <dgm:spPr/>
      <dgm:t>
        <a:bodyPr/>
        <a:lstStyle/>
        <a:p>
          <a:endParaRPr lang="en-US"/>
        </a:p>
      </dgm:t>
    </dgm:pt>
    <dgm:pt modelId="{49948888-7F55-42F7-A1B1-D0B35BAF8163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SWOT</a:t>
          </a:r>
        </a:p>
      </dgm:t>
    </dgm:pt>
    <dgm:pt modelId="{18FC3AA4-F935-4944-86E7-06E451F9C3D9}" type="parTrans" cxnId="{40694C7D-A59F-4DA0-ABA4-42292FE6085C}">
      <dgm:prSet/>
      <dgm:spPr/>
      <dgm:t>
        <a:bodyPr/>
        <a:lstStyle/>
        <a:p>
          <a:endParaRPr lang="en-US"/>
        </a:p>
      </dgm:t>
    </dgm:pt>
    <dgm:pt modelId="{E66CD70E-71A3-4F36-A0F5-3CE68ABCF8C6}" type="sibTrans" cxnId="{40694C7D-A59F-4DA0-ABA4-42292FE6085C}">
      <dgm:prSet/>
      <dgm:spPr/>
      <dgm:t>
        <a:bodyPr/>
        <a:lstStyle/>
        <a:p>
          <a:endParaRPr lang="en-US"/>
        </a:p>
      </dgm:t>
    </dgm:pt>
    <dgm:pt modelId="{8E19D9EB-5196-4C36-9353-071AF963375E}" type="pres">
      <dgm:prSet presAssocID="{D7EAD061-6167-4DFB-BD53-98650D581F59}" presName="linear" presStyleCnt="0">
        <dgm:presLayoutVars>
          <dgm:animLvl val="lvl"/>
          <dgm:resizeHandles val="exact"/>
        </dgm:presLayoutVars>
      </dgm:prSet>
      <dgm:spPr/>
    </dgm:pt>
    <dgm:pt modelId="{6303E4B3-289B-4872-B456-017A7EE13DD3}" type="pres">
      <dgm:prSet presAssocID="{D9649705-BE11-4E40-A9FF-A56B357D4C83}" presName="parentText" presStyleLbl="node1" presStyleIdx="0" presStyleCnt="14" custLinFactY="101810" custLinFactNeighborY="200000">
        <dgm:presLayoutVars>
          <dgm:chMax val="0"/>
          <dgm:bulletEnabled val="1"/>
        </dgm:presLayoutVars>
      </dgm:prSet>
      <dgm:spPr/>
    </dgm:pt>
    <dgm:pt modelId="{64A05C2D-F1B8-4DEB-841A-87C0AD239C68}" type="pres">
      <dgm:prSet presAssocID="{C04141BD-082F-4F9D-93D0-EECAB035DBDA}" presName="spacer" presStyleCnt="0"/>
      <dgm:spPr/>
    </dgm:pt>
    <dgm:pt modelId="{8FE52624-678A-4FC7-97EC-B5FB2ABA368F}" type="pres">
      <dgm:prSet presAssocID="{49948888-7F55-42F7-A1B1-D0B35BAF8163}" presName="parentText" presStyleLbl="node1" presStyleIdx="1" presStyleCnt="14" custLinFactY="391956" custLinFactNeighborX="719" custLinFactNeighborY="400000">
        <dgm:presLayoutVars>
          <dgm:chMax val="0"/>
          <dgm:bulletEnabled val="1"/>
        </dgm:presLayoutVars>
      </dgm:prSet>
      <dgm:spPr/>
    </dgm:pt>
    <dgm:pt modelId="{1632648E-6792-4447-A6D2-98560B920C6C}" type="pres">
      <dgm:prSet presAssocID="{E66CD70E-71A3-4F36-A0F5-3CE68ABCF8C6}" presName="spacer" presStyleCnt="0"/>
      <dgm:spPr/>
    </dgm:pt>
    <dgm:pt modelId="{67668004-12CD-4155-9E5E-56BFA9E4CD68}" type="pres">
      <dgm:prSet presAssocID="{914FE6F6-DE06-41B4-AA9C-3E88C514C0A3}" presName="parentText" presStyleLbl="node1" presStyleIdx="2" presStyleCnt="14" custLinFactX="-56228" custLinFactNeighborX="-100000" custLinFactNeighborY="-14467">
        <dgm:presLayoutVars>
          <dgm:chMax val="0"/>
          <dgm:bulletEnabled val="1"/>
        </dgm:presLayoutVars>
      </dgm:prSet>
      <dgm:spPr>
        <a:xfrm>
          <a:off x="0" y="512668"/>
          <a:ext cx="1872234" cy="287819"/>
        </a:xfrm>
        <a:prstGeom prst="roundRect">
          <a:avLst/>
        </a:prstGeom>
      </dgm:spPr>
    </dgm:pt>
    <dgm:pt modelId="{6F8B1A3F-5008-4650-9D8B-020E5C24D33F}" type="pres">
      <dgm:prSet presAssocID="{B6413B1C-BD94-4603-85B0-008ED58D5E7F}" presName="spacer" presStyleCnt="0"/>
      <dgm:spPr/>
    </dgm:pt>
    <dgm:pt modelId="{739C955A-D8F7-434C-821A-E97A9BD13057}" type="pres">
      <dgm:prSet presAssocID="{1B806BE8-8B26-4144-B3C2-007AED5BAA46}" presName="parentText" presStyleLbl="node1" presStyleIdx="3" presStyleCnt="14">
        <dgm:presLayoutVars>
          <dgm:chMax val="0"/>
          <dgm:bulletEnabled val="1"/>
        </dgm:presLayoutVars>
      </dgm:prSet>
      <dgm:spPr>
        <a:xfrm>
          <a:off x="0" y="840048"/>
          <a:ext cx="1872234" cy="287819"/>
        </a:xfrm>
        <a:prstGeom prst="roundRect">
          <a:avLst/>
        </a:prstGeom>
      </dgm:spPr>
    </dgm:pt>
    <dgm:pt modelId="{27980E20-FB54-4961-8725-B92C5A788DC9}" type="pres">
      <dgm:prSet presAssocID="{BB97C85A-D5C2-44B9-B933-BB1D8CE2A0BB}" presName="spacer" presStyleCnt="0"/>
      <dgm:spPr/>
    </dgm:pt>
    <dgm:pt modelId="{CD0F9C7B-3A34-4CB8-B610-AF91F298FCBF}" type="pres">
      <dgm:prSet presAssocID="{32C63526-1D66-4A18-A76B-24DF7CB11852}" presName="parentText" presStyleLbl="node1" presStyleIdx="4" presStyleCnt="14">
        <dgm:presLayoutVars>
          <dgm:chMax val="0"/>
          <dgm:bulletEnabled val="1"/>
        </dgm:presLayoutVars>
      </dgm:prSet>
      <dgm:spPr>
        <a:xfrm>
          <a:off x="0" y="1162428"/>
          <a:ext cx="1872234" cy="287819"/>
        </a:xfrm>
        <a:prstGeom prst="roundRect">
          <a:avLst/>
        </a:prstGeom>
      </dgm:spPr>
    </dgm:pt>
    <dgm:pt modelId="{3101E9DC-A041-4E3D-9B32-BA6E5D867679}" type="pres">
      <dgm:prSet presAssocID="{A1C1CC75-846F-4683-8D96-EF95F92010A1}" presName="spacer" presStyleCnt="0"/>
      <dgm:spPr/>
    </dgm:pt>
    <dgm:pt modelId="{316E665F-2913-4AB6-9470-8EB47CAE7BA2}" type="pres">
      <dgm:prSet presAssocID="{CA403BC4-E159-4234-8687-19FC8059EC84}" presName="parentText" presStyleLbl="node1" presStyleIdx="5" presStyleCnt="14" custLinFactY="-507250" custLinFactNeighborX="-2968" custLinFactNeighborY="-600000">
        <dgm:presLayoutVars>
          <dgm:chMax val="0"/>
          <dgm:bulletEnabled val="1"/>
        </dgm:presLayoutVars>
      </dgm:prSet>
      <dgm:spPr>
        <a:xfrm>
          <a:off x="0" y="1484808"/>
          <a:ext cx="1872234" cy="287819"/>
        </a:xfrm>
        <a:prstGeom prst="roundRect">
          <a:avLst/>
        </a:prstGeom>
      </dgm:spPr>
    </dgm:pt>
    <dgm:pt modelId="{31C630BF-C8AE-47C7-820B-C401B4EC0B6B}" type="pres">
      <dgm:prSet presAssocID="{2FB6E804-FBA4-4A36-ABBB-F85D18196AE9}" presName="spacer" presStyleCnt="0"/>
      <dgm:spPr/>
    </dgm:pt>
    <dgm:pt modelId="{6ECB8F88-F0C7-48D3-9B87-015A1222B2FC}" type="pres">
      <dgm:prSet presAssocID="{72E54BBE-4D55-49D0-BA67-DE3EADDC228D}" presName="parentText" presStyleLbl="node1" presStyleIdx="6" presStyleCnt="14" custLinFactY="500000" custLinFactNeighborY="581036">
        <dgm:presLayoutVars>
          <dgm:chMax val="0"/>
          <dgm:bulletEnabled val="1"/>
        </dgm:presLayoutVars>
      </dgm:prSet>
      <dgm:spPr>
        <a:xfrm>
          <a:off x="0" y="3441053"/>
          <a:ext cx="1872234" cy="287819"/>
        </a:xfrm>
        <a:prstGeom prst="roundRect">
          <a:avLst/>
        </a:prstGeom>
      </dgm:spPr>
    </dgm:pt>
    <dgm:pt modelId="{D886D9F3-AEA4-43AC-943D-BB285CAE8A80}" type="pres">
      <dgm:prSet presAssocID="{0564B1C4-01C6-42D0-B1F0-1C1DC0E25544}" presName="spacer" presStyleCnt="0"/>
      <dgm:spPr/>
    </dgm:pt>
    <dgm:pt modelId="{98EE1781-AB3E-4708-B6C7-0DD2F4DFA62B}" type="pres">
      <dgm:prSet presAssocID="{A74B1252-A103-448F-B0B8-062E36AC6D73}" presName="parentText" presStyleLbl="node1" presStyleIdx="7" presStyleCnt="14" custLinFactY="612298" custLinFactNeighborY="700000">
        <dgm:presLayoutVars>
          <dgm:chMax val="0"/>
          <dgm:bulletEnabled val="1"/>
        </dgm:presLayoutVars>
      </dgm:prSet>
      <dgm:spPr>
        <a:xfrm>
          <a:off x="0" y="3756302"/>
          <a:ext cx="1872234" cy="287819"/>
        </a:xfrm>
        <a:prstGeom prst="roundRect">
          <a:avLst/>
        </a:prstGeom>
      </dgm:spPr>
    </dgm:pt>
    <dgm:pt modelId="{33099E26-CF0E-4E35-8C3B-CB7AEB06574F}" type="pres">
      <dgm:prSet presAssocID="{EFDA8C83-D8AF-416C-A685-562A62396AF3}" presName="spacer" presStyleCnt="0"/>
      <dgm:spPr/>
    </dgm:pt>
    <dgm:pt modelId="{2B1B2EB8-CA84-4277-9DED-45E73FAA3274}" type="pres">
      <dgm:prSet presAssocID="{4CD1F316-A301-4D3E-BD1E-ADCD6F8FD482}" presName="parentText" presStyleLbl="node1" presStyleIdx="8" presStyleCnt="14" custLinFactY="100000" custLinFactNeighborY="158368">
        <dgm:presLayoutVars>
          <dgm:chMax val="0"/>
          <dgm:bulletEnabled val="1"/>
        </dgm:presLayoutVars>
      </dgm:prSet>
      <dgm:spPr>
        <a:xfrm>
          <a:off x="0" y="2783472"/>
          <a:ext cx="1872234" cy="287819"/>
        </a:xfrm>
        <a:prstGeom prst="roundRect">
          <a:avLst/>
        </a:prstGeom>
      </dgm:spPr>
    </dgm:pt>
    <dgm:pt modelId="{1CF21824-A9BB-44FC-88F0-499970DC0139}" type="pres">
      <dgm:prSet presAssocID="{424FC6A5-A9CA-432A-9AFE-2A4DAE07A648}" presName="spacer" presStyleCnt="0"/>
      <dgm:spPr/>
    </dgm:pt>
    <dgm:pt modelId="{FEF581CF-9AF2-4AFD-9ABD-EABB98467C4C}" type="pres">
      <dgm:prSet presAssocID="{AABF4D97-2333-4999-B2BC-ED8378B1B306}" presName="parentText" presStyleLbl="node1" presStyleIdx="9" presStyleCnt="14" custLinFactY="100000" custLinFactNeighborY="181411">
        <dgm:presLayoutVars>
          <dgm:chMax val="0"/>
          <dgm:bulletEnabled val="1"/>
        </dgm:presLayoutVars>
      </dgm:prSet>
      <dgm:spPr>
        <a:xfrm>
          <a:off x="0" y="3129446"/>
          <a:ext cx="1872234" cy="287819"/>
        </a:xfrm>
        <a:prstGeom prst="roundRect">
          <a:avLst/>
        </a:prstGeom>
      </dgm:spPr>
    </dgm:pt>
    <dgm:pt modelId="{313FE788-B397-4B9B-852C-BD3DB3B11159}" type="pres">
      <dgm:prSet presAssocID="{60DE4804-76FA-43AD-9390-CD95EB511D09}" presName="spacer" presStyleCnt="0"/>
      <dgm:spPr/>
    </dgm:pt>
    <dgm:pt modelId="{FF8D2722-2572-4E7A-BAB1-3EE8AE10B91F}" type="pres">
      <dgm:prSet presAssocID="{7AFCFC98-3097-4329-938F-1F807ABF8BA6}" presName="parentText" presStyleLbl="node1" presStyleIdx="10" presStyleCnt="14" custLinFactY="-400000" custLinFactNeighborY="-408804">
        <dgm:presLayoutVars>
          <dgm:chMax val="0"/>
          <dgm:bulletEnabled val="1"/>
        </dgm:presLayoutVars>
      </dgm:prSet>
      <dgm:spPr>
        <a:xfrm>
          <a:off x="0" y="1818582"/>
          <a:ext cx="1872234" cy="287819"/>
        </a:xfrm>
        <a:prstGeom prst="roundRect">
          <a:avLst/>
        </a:prstGeom>
      </dgm:spPr>
    </dgm:pt>
    <dgm:pt modelId="{F9C6793A-3B48-4D06-BDDC-A56B7D80D54D}" type="pres">
      <dgm:prSet presAssocID="{9F4C5E68-15A1-4662-AF60-2313C263CB6A}" presName="spacer" presStyleCnt="0"/>
      <dgm:spPr/>
    </dgm:pt>
    <dgm:pt modelId="{E0103A46-AEE0-4F32-A529-C1B1FB48C805}" type="pres">
      <dgm:prSet presAssocID="{6E34B1C2-8BC2-43A8-8479-08FF1F477589}" presName="parentText" presStyleLbl="node1" presStyleIdx="11" presStyleCnt="14" custLinFactY="-397208" custLinFactNeighborY="-400000">
        <dgm:presLayoutVars>
          <dgm:chMax val="0"/>
          <dgm:bulletEnabled val="1"/>
        </dgm:presLayoutVars>
      </dgm:prSet>
      <dgm:spPr>
        <a:xfrm>
          <a:off x="0" y="2113530"/>
          <a:ext cx="1872234" cy="287819"/>
        </a:xfrm>
        <a:prstGeom prst="roundRect">
          <a:avLst/>
        </a:prstGeom>
      </dgm:spPr>
    </dgm:pt>
    <dgm:pt modelId="{BE541C9A-D9E9-42C6-9F35-FF284A299DEC}" type="pres">
      <dgm:prSet presAssocID="{38A6C915-3E0B-426D-9109-17E582906165}" presName="spacer" presStyleCnt="0"/>
      <dgm:spPr/>
    </dgm:pt>
    <dgm:pt modelId="{6B065311-70B4-4AAA-95D2-F793DF341D9A}" type="pres">
      <dgm:prSet presAssocID="{4BD5BFA9-6FCF-4C4B-8F33-A5EB37384562}" presName="parentText" presStyleLbl="node1" presStyleIdx="12" presStyleCnt="14" custLinFactY="-395601" custLinFactNeighborY="-400000">
        <dgm:presLayoutVars>
          <dgm:chMax val="0"/>
          <dgm:bulletEnabled val="1"/>
        </dgm:presLayoutVars>
      </dgm:prSet>
      <dgm:spPr>
        <a:xfrm>
          <a:off x="0" y="2422338"/>
          <a:ext cx="1872234" cy="287819"/>
        </a:xfrm>
        <a:prstGeom prst="roundRect">
          <a:avLst/>
        </a:prstGeom>
      </dgm:spPr>
    </dgm:pt>
    <dgm:pt modelId="{569B8BA9-AECF-4B5C-8B5A-69D7937AFE8D}" type="pres">
      <dgm:prSet presAssocID="{53A5345C-44C1-48EC-93B2-242238289A45}" presName="spacer" presStyleCnt="0"/>
      <dgm:spPr/>
    </dgm:pt>
    <dgm:pt modelId="{7E9E2B80-62F4-4BD0-9471-C45A035ADD52}" type="pres">
      <dgm:prSet presAssocID="{B827360E-18AD-48E6-B3DA-4A5E30B069CD}" presName="parentText" presStyleLbl="node1" presStyleIdx="13" presStyleCnt="14" custLinFactY="-88495" custLinFactNeighborX="1636" custLinFactNeighborY="-100000">
        <dgm:presLayoutVars>
          <dgm:chMax val="0"/>
          <dgm:bulletEnabled val="1"/>
        </dgm:presLayoutVars>
      </dgm:prSet>
      <dgm:spPr>
        <a:xfrm>
          <a:off x="0" y="4202147"/>
          <a:ext cx="1872234" cy="311805"/>
        </a:xfrm>
        <a:prstGeom prst="roundRect">
          <a:avLst/>
        </a:prstGeom>
      </dgm:spPr>
    </dgm:pt>
  </dgm:ptLst>
  <dgm:cxnLst>
    <dgm:cxn modelId="{E16D3D04-4BD7-4341-AC3D-E38A5EFC1197}" type="presOf" srcId="{7AFCFC98-3097-4329-938F-1F807ABF8BA6}" destId="{FF8D2722-2572-4E7A-BAB1-3EE8AE10B91F}" srcOrd="0" destOrd="0" presId="urn:microsoft.com/office/officeart/2005/8/layout/vList2"/>
    <dgm:cxn modelId="{D30F6D12-5C10-43B2-B609-9F87D466D858}" srcId="{D7EAD061-6167-4DFB-BD53-98650D581F59}" destId="{6E34B1C2-8BC2-43A8-8479-08FF1F477589}" srcOrd="11" destOrd="0" parTransId="{98AD1D90-935D-4F4C-B9CA-B9D82089139C}" sibTransId="{38A6C915-3E0B-426D-9109-17E582906165}"/>
    <dgm:cxn modelId="{50711C17-99C5-4845-B7B4-6B3B421D918F}" srcId="{D7EAD061-6167-4DFB-BD53-98650D581F59}" destId="{1B806BE8-8B26-4144-B3C2-007AED5BAA46}" srcOrd="3" destOrd="0" parTransId="{0A1B17A7-EC7B-415F-B70E-E8845F069D1E}" sibTransId="{BB97C85A-D5C2-44B9-B933-BB1D8CE2A0BB}"/>
    <dgm:cxn modelId="{6B89791A-8E75-42AA-B25B-B8819B50AF05}" type="presOf" srcId="{49948888-7F55-42F7-A1B1-D0B35BAF8163}" destId="{8FE52624-678A-4FC7-97EC-B5FB2ABA368F}" srcOrd="0" destOrd="0" presId="urn:microsoft.com/office/officeart/2005/8/layout/vList2"/>
    <dgm:cxn modelId="{B14A0622-91B5-45BB-907A-2A0D0A9B6287}" type="presOf" srcId="{A74B1252-A103-448F-B0B8-062E36AC6D73}" destId="{98EE1781-AB3E-4708-B6C7-0DD2F4DFA62B}" srcOrd="0" destOrd="0" presId="urn:microsoft.com/office/officeart/2005/8/layout/vList2"/>
    <dgm:cxn modelId="{FD8F7029-CDEA-4A5F-A297-C3EF4910542D}" type="presOf" srcId="{4CD1F316-A301-4D3E-BD1E-ADCD6F8FD482}" destId="{2B1B2EB8-CA84-4277-9DED-45E73FAA3274}" srcOrd="0" destOrd="0" presId="urn:microsoft.com/office/officeart/2005/8/layout/vList2"/>
    <dgm:cxn modelId="{C63E153D-2A34-485D-A25C-C9A0F2871661}" type="presOf" srcId="{D9649705-BE11-4E40-A9FF-A56B357D4C83}" destId="{6303E4B3-289B-4872-B456-017A7EE13DD3}" srcOrd="0" destOrd="0" presId="urn:microsoft.com/office/officeart/2005/8/layout/vList2"/>
    <dgm:cxn modelId="{1D03CA5B-550A-473D-9C4B-64852679E752}" type="presOf" srcId="{CA403BC4-E159-4234-8687-19FC8059EC84}" destId="{316E665F-2913-4AB6-9470-8EB47CAE7BA2}" srcOrd="0" destOrd="0" presId="urn:microsoft.com/office/officeart/2005/8/layout/vList2"/>
    <dgm:cxn modelId="{C2C6EE47-FBD8-485C-A6C5-40350418B6F8}" srcId="{D7EAD061-6167-4DFB-BD53-98650D581F59}" destId="{4BD5BFA9-6FCF-4C4B-8F33-A5EB37384562}" srcOrd="12" destOrd="0" parTransId="{CF13C795-4EDA-48A9-9F2B-4491C7A6CAFE}" sibTransId="{53A5345C-44C1-48EC-93B2-242238289A45}"/>
    <dgm:cxn modelId="{E2B92B6F-D54A-48EA-8E53-59A2B1A81C2C}" srcId="{D7EAD061-6167-4DFB-BD53-98650D581F59}" destId="{4CD1F316-A301-4D3E-BD1E-ADCD6F8FD482}" srcOrd="8" destOrd="0" parTransId="{1B0BFEF3-877B-4385-9597-4F27F0EAABBE}" sibTransId="{424FC6A5-A9CA-432A-9AFE-2A4DAE07A648}"/>
    <dgm:cxn modelId="{148A944F-64F1-4F24-A5A2-BAD9DDFB3982}" type="presOf" srcId="{72E54BBE-4D55-49D0-BA67-DE3EADDC228D}" destId="{6ECB8F88-F0C7-48D3-9B87-015A1222B2FC}" srcOrd="0" destOrd="0" presId="urn:microsoft.com/office/officeart/2005/8/layout/vList2"/>
    <dgm:cxn modelId="{D7438250-CAB1-4957-9712-94D023D259D6}" type="presOf" srcId="{32C63526-1D66-4A18-A76B-24DF7CB11852}" destId="{CD0F9C7B-3A34-4CB8-B610-AF91F298FCBF}" srcOrd="0" destOrd="0" presId="urn:microsoft.com/office/officeart/2005/8/layout/vList2"/>
    <dgm:cxn modelId="{A6699F70-FB19-4BB2-8AC5-3EDD9CF33FC9}" type="presOf" srcId="{AABF4D97-2333-4999-B2BC-ED8378B1B306}" destId="{FEF581CF-9AF2-4AFD-9ABD-EABB98467C4C}" srcOrd="0" destOrd="0" presId="urn:microsoft.com/office/officeart/2005/8/layout/vList2"/>
    <dgm:cxn modelId="{4AB71F55-F13D-4226-B495-4266FB1C1A6E}" type="presOf" srcId="{6E34B1C2-8BC2-43A8-8479-08FF1F477589}" destId="{E0103A46-AEE0-4F32-A529-C1B1FB48C805}" srcOrd="0" destOrd="0" presId="urn:microsoft.com/office/officeart/2005/8/layout/vList2"/>
    <dgm:cxn modelId="{435B135A-BB73-4C0E-88D8-375DCFF1EAD8}" srcId="{D7EAD061-6167-4DFB-BD53-98650D581F59}" destId="{914FE6F6-DE06-41B4-AA9C-3E88C514C0A3}" srcOrd="2" destOrd="0" parTransId="{8D9F9B9D-11FE-41E8-9041-7278A79C645B}" sibTransId="{B6413B1C-BD94-4603-85B0-008ED58D5E7F}"/>
    <dgm:cxn modelId="{90BD107D-C60B-451A-BEF8-EB2A88B9C405}" srcId="{D7EAD061-6167-4DFB-BD53-98650D581F59}" destId="{7AFCFC98-3097-4329-938F-1F807ABF8BA6}" srcOrd="10" destOrd="0" parTransId="{ABE0EC21-CC6C-48DD-9D3C-1F2F5761589D}" sibTransId="{9F4C5E68-15A1-4662-AF60-2313C263CB6A}"/>
    <dgm:cxn modelId="{40694C7D-A59F-4DA0-ABA4-42292FE6085C}" srcId="{D7EAD061-6167-4DFB-BD53-98650D581F59}" destId="{49948888-7F55-42F7-A1B1-D0B35BAF8163}" srcOrd="1" destOrd="0" parTransId="{18FC3AA4-F935-4944-86E7-06E451F9C3D9}" sibTransId="{E66CD70E-71A3-4F36-A0F5-3CE68ABCF8C6}"/>
    <dgm:cxn modelId="{07FFAA87-E2A2-4E6D-8812-CD8AD56A258E}" type="presOf" srcId="{1B806BE8-8B26-4144-B3C2-007AED5BAA46}" destId="{739C955A-D8F7-434C-821A-E97A9BD13057}" srcOrd="0" destOrd="0" presId="urn:microsoft.com/office/officeart/2005/8/layout/vList2"/>
    <dgm:cxn modelId="{3476B293-B929-4C31-8945-81758D38CE68}" type="presOf" srcId="{D7EAD061-6167-4DFB-BD53-98650D581F59}" destId="{8E19D9EB-5196-4C36-9353-071AF963375E}" srcOrd="0" destOrd="0" presId="urn:microsoft.com/office/officeart/2005/8/layout/vList2"/>
    <dgm:cxn modelId="{003DCA93-BC54-4344-A8A8-254E319AE9C5}" srcId="{D7EAD061-6167-4DFB-BD53-98650D581F59}" destId="{A74B1252-A103-448F-B0B8-062E36AC6D73}" srcOrd="7" destOrd="0" parTransId="{64948773-61B0-4262-8C0F-3D4AE7FDE6B3}" sibTransId="{EFDA8C83-D8AF-416C-A685-562A62396AF3}"/>
    <dgm:cxn modelId="{3756F293-A4BC-4813-804A-B7A32B520573}" srcId="{D7EAD061-6167-4DFB-BD53-98650D581F59}" destId="{D9649705-BE11-4E40-A9FF-A56B357D4C83}" srcOrd="0" destOrd="0" parTransId="{FEC90E0B-A9B0-4D84-AA4B-913BCF8F251C}" sibTransId="{C04141BD-082F-4F9D-93D0-EECAB035DBDA}"/>
    <dgm:cxn modelId="{F9C906A3-4562-4CE4-A795-4228FD9E795E}" type="presOf" srcId="{914FE6F6-DE06-41B4-AA9C-3E88C514C0A3}" destId="{67668004-12CD-4155-9E5E-56BFA9E4CD68}" srcOrd="0" destOrd="0" presId="urn:microsoft.com/office/officeart/2005/8/layout/vList2"/>
    <dgm:cxn modelId="{E7CE0AA3-8953-4D6A-AAAA-6B565C48C737}" srcId="{D7EAD061-6167-4DFB-BD53-98650D581F59}" destId="{AABF4D97-2333-4999-B2BC-ED8378B1B306}" srcOrd="9" destOrd="0" parTransId="{D82C40B0-DB04-43B0-B320-807F4E549CD7}" sibTransId="{60DE4804-76FA-43AD-9390-CD95EB511D09}"/>
    <dgm:cxn modelId="{4B969FA9-3593-4225-BA8B-93657CF6C788}" srcId="{D7EAD061-6167-4DFB-BD53-98650D581F59}" destId="{32C63526-1D66-4A18-A76B-24DF7CB11852}" srcOrd="4" destOrd="0" parTransId="{F3019A83-A035-4289-BC7E-9A9D8CDED132}" sibTransId="{A1C1CC75-846F-4683-8D96-EF95F92010A1}"/>
    <dgm:cxn modelId="{A11BE3AA-CC9D-44E9-952A-3C58F2396A10}" srcId="{D7EAD061-6167-4DFB-BD53-98650D581F59}" destId="{B827360E-18AD-48E6-B3DA-4A5E30B069CD}" srcOrd="13" destOrd="0" parTransId="{C4387F00-D4AD-48B9-BA59-F65EE0564303}" sibTransId="{EB204FFB-0860-4D5E-B029-8D28ED77B8A1}"/>
    <dgm:cxn modelId="{8862A8AD-8B55-4BD7-9FB8-30A66DF4DABC}" type="presOf" srcId="{4BD5BFA9-6FCF-4C4B-8F33-A5EB37384562}" destId="{6B065311-70B4-4AAA-95D2-F793DF341D9A}" srcOrd="0" destOrd="0" presId="urn:microsoft.com/office/officeart/2005/8/layout/vList2"/>
    <dgm:cxn modelId="{453B84CC-C29B-4870-ABE8-1E5FBAAFED52}" type="presOf" srcId="{B827360E-18AD-48E6-B3DA-4A5E30B069CD}" destId="{7E9E2B80-62F4-4BD0-9471-C45A035ADD52}" srcOrd="0" destOrd="0" presId="urn:microsoft.com/office/officeart/2005/8/layout/vList2"/>
    <dgm:cxn modelId="{185526D3-BC5A-4F44-88C0-7EDC629D7F7F}" srcId="{D7EAD061-6167-4DFB-BD53-98650D581F59}" destId="{CA403BC4-E159-4234-8687-19FC8059EC84}" srcOrd="5" destOrd="0" parTransId="{EE8AD3B7-E19A-4E37-A250-E7AE314DB53C}" sibTransId="{2FB6E804-FBA4-4A36-ABBB-F85D18196AE9}"/>
    <dgm:cxn modelId="{EA6072EA-BB15-4312-94A8-277BB005EACF}" srcId="{D7EAD061-6167-4DFB-BD53-98650D581F59}" destId="{72E54BBE-4D55-49D0-BA67-DE3EADDC228D}" srcOrd="6" destOrd="0" parTransId="{ABACFD0C-02C2-474E-B984-018A1A3DAE6B}" sibTransId="{0564B1C4-01C6-42D0-B1F0-1C1DC0E25544}"/>
    <dgm:cxn modelId="{58759512-3D88-4C08-ADDD-8C3A35A9556C}" type="presParOf" srcId="{8E19D9EB-5196-4C36-9353-071AF963375E}" destId="{6303E4B3-289B-4872-B456-017A7EE13DD3}" srcOrd="0" destOrd="0" presId="urn:microsoft.com/office/officeart/2005/8/layout/vList2"/>
    <dgm:cxn modelId="{F01B4D2A-E49B-4683-9878-701FD4A11871}" type="presParOf" srcId="{8E19D9EB-5196-4C36-9353-071AF963375E}" destId="{64A05C2D-F1B8-4DEB-841A-87C0AD239C68}" srcOrd="1" destOrd="0" presId="urn:microsoft.com/office/officeart/2005/8/layout/vList2"/>
    <dgm:cxn modelId="{1FBC6EB2-7CBE-40A6-8A77-C6830B9EDE16}" type="presParOf" srcId="{8E19D9EB-5196-4C36-9353-071AF963375E}" destId="{8FE52624-678A-4FC7-97EC-B5FB2ABA368F}" srcOrd="2" destOrd="0" presId="urn:microsoft.com/office/officeart/2005/8/layout/vList2"/>
    <dgm:cxn modelId="{D1D6856A-72DE-4A3C-BE52-B15AF09356FC}" type="presParOf" srcId="{8E19D9EB-5196-4C36-9353-071AF963375E}" destId="{1632648E-6792-4447-A6D2-98560B920C6C}" srcOrd="3" destOrd="0" presId="urn:microsoft.com/office/officeart/2005/8/layout/vList2"/>
    <dgm:cxn modelId="{E543BCC3-F7F8-4A53-B1F8-F44575401CF7}" type="presParOf" srcId="{8E19D9EB-5196-4C36-9353-071AF963375E}" destId="{67668004-12CD-4155-9E5E-56BFA9E4CD68}" srcOrd="4" destOrd="0" presId="urn:microsoft.com/office/officeart/2005/8/layout/vList2"/>
    <dgm:cxn modelId="{5576911C-A2F2-40AD-A0B5-BC9B611AD493}" type="presParOf" srcId="{8E19D9EB-5196-4C36-9353-071AF963375E}" destId="{6F8B1A3F-5008-4650-9D8B-020E5C24D33F}" srcOrd="5" destOrd="0" presId="urn:microsoft.com/office/officeart/2005/8/layout/vList2"/>
    <dgm:cxn modelId="{CDB3E96D-AD2A-4D9F-ACC8-FCD3FAC41322}" type="presParOf" srcId="{8E19D9EB-5196-4C36-9353-071AF963375E}" destId="{739C955A-D8F7-434C-821A-E97A9BD13057}" srcOrd="6" destOrd="0" presId="urn:microsoft.com/office/officeart/2005/8/layout/vList2"/>
    <dgm:cxn modelId="{71EA1EAE-7A67-4481-82AA-BE7755F24228}" type="presParOf" srcId="{8E19D9EB-5196-4C36-9353-071AF963375E}" destId="{27980E20-FB54-4961-8725-B92C5A788DC9}" srcOrd="7" destOrd="0" presId="urn:microsoft.com/office/officeart/2005/8/layout/vList2"/>
    <dgm:cxn modelId="{FB2F4F9F-5AF5-4E20-99F1-D640571EFFDA}" type="presParOf" srcId="{8E19D9EB-5196-4C36-9353-071AF963375E}" destId="{CD0F9C7B-3A34-4CB8-B610-AF91F298FCBF}" srcOrd="8" destOrd="0" presId="urn:microsoft.com/office/officeart/2005/8/layout/vList2"/>
    <dgm:cxn modelId="{B06D7DF8-A394-4E1B-8FFD-55431B7ACC8D}" type="presParOf" srcId="{8E19D9EB-5196-4C36-9353-071AF963375E}" destId="{3101E9DC-A041-4E3D-9B32-BA6E5D867679}" srcOrd="9" destOrd="0" presId="urn:microsoft.com/office/officeart/2005/8/layout/vList2"/>
    <dgm:cxn modelId="{D7145A03-29C9-4B09-A686-050593B85520}" type="presParOf" srcId="{8E19D9EB-5196-4C36-9353-071AF963375E}" destId="{316E665F-2913-4AB6-9470-8EB47CAE7BA2}" srcOrd="10" destOrd="0" presId="urn:microsoft.com/office/officeart/2005/8/layout/vList2"/>
    <dgm:cxn modelId="{6E4E87B3-6FCC-4A67-AAF9-FE06134464F1}" type="presParOf" srcId="{8E19D9EB-5196-4C36-9353-071AF963375E}" destId="{31C630BF-C8AE-47C7-820B-C401B4EC0B6B}" srcOrd="11" destOrd="0" presId="urn:microsoft.com/office/officeart/2005/8/layout/vList2"/>
    <dgm:cxn modelId="{C42EA533-8723-4183-A289-9A0539A98FD2}" type="presParOf" srcId="{8E19D9EB-5196-4C36-9353-071AF963375E}" destId="{6ECB8F88-F0C7-48D3-9B87-015A1222B2FC}" srcOrd="12" destOrd="0" presId="urn:microsoft.com/office/officeart/2005/8/layout/vList2"/>
    <dgm:cxn modelId="{937B8D90-FA7C-4F00-B773-A2680EBF2CD2}" type="presParOf" srcId="{8E19D9EB-5196-4C36-9353-071AF963375E}" destId="{D886D9F3-AEA4-43AC-943D-BB285CAE8A80}" srcOrd="13" destOrd="0" presId="urn:microsoft.com/office/officeart/2005/8/layout/vList2"/>
    <dgm:cxn modelId="{8DCD4BF1-A23C-4835-8C30-176345F6A7D2}" type="presParOf" srcId="{8E19D9EB-5196-4C36-9353-071AF963375E}" destId="{98EE1781-AB3E-4708-B6C7-0DD2F4DFA62B}" srcOrd="14" destOrd="0" presId="urn:microsoft.com/office/officeart/2005/8/layout/vList2"/>
    <dgm:cxn modelId="{8246B4F4-D509-4521-991E-E41DBCCF7D5E}" type="presParOf" srcId="{8E19D9EB-5196-4C36-9353-071AF963375E}" destId="{33099E26-CF0E-4E35-8C3B-CB7AEB06574F}" srcOrd="15" destOrd="0" presId="urn:microsoft.com/office/officeart/2005/8/layout/vList2"/>
    <dgm:cxn modelId="{81CF4DE6-318B-4D3C-A997-382B643EAD40}" type="presParOf" srcId="{8E19D9EB-5196-4C36-9353-071AF963375E}" destId="{2B1B2EB8-CA84-4277-9DED-45E73FAA3274}" srcOrd="16" destOrd="0" presId="urn:microsoft.com/office/officeart/2005/8/layout/vList2"/>
    <dgm:cxn modelId="{2570B653-EA65-4CED-9CFA-69AB5B2E3332}" type="presParOf" srcId="{8E19D9EB-5196-4C36-9353-071AF963375E}" destId="{1CF21824-A9BB-44FC-88F0-499970DC0139}" srcOrd="17" destOrd="0" presId="urn:microsoft.com/office/officeart/2005/8/layout/vList2"/>
    <dgm:cxn modelId="{67A5AAA3-52F9-4FC7-A2BD-CE3D30444885}" type="presParOf" srcId="{8E19D9EB-5196-4C36-9353-071AF963375E}" destId="{FEF581CF-9AF2-4AFD-9ABD-EABB98467C4C}" srcOrd="18" destOrd="0" presId="urn:microsoft.com/office/officeart/2005/8/layout/vList2"/>
    <dgm:cxn modelId="{C376AF4C-16B3-4FB2-8480-AAD5D9CA0C5B}" type="presParOf" srcId="{8E19D9EB-5196-4C36-9353-071AF963375E}" destId="{313FE788-B397-4B9B-852C-BD3DB3B11159}" srcOrd="19" destOrd="0" presId="urn:microsoft.com/office/officeart/2005/8/layout/vList2"/>
    <dgm:cxn modelId="{D1D89370-205D-45E0-82FD-A25BAF0102BC}" type="presParOf" srcId="{8E19D9EB-5196-4C36-9353-071AF963375E}" destId="{FF8D2722-2572-4E7A-BAB1-3EE8AE10B91F}" srcOrd="20" destOrd="0" presId="urn:microsoft.com/office/officeart/2005/8/layout/vList2"/>
    <dgm:cxn modelId="{A59EE9D8-FA0C-4245-A88B-99D481A94EFD}" type="presParOf" srcId="{8E19D9EB-5196-4C36-9353-071AF963375E}" destId="{F9C6793A-3B48-4D06-BDDC-A56B7D80D54D}" srcOrd="21" destOrd="0" presId="urn:microsoft.com/office/officeart/2005/8/layout/vList2"/>
    <dgm:cxn modelId="{8E5B9FE6-865A-455C-BE20-45C04DAFE52D}" type="presParOf" srcId="{8E19D9EB-5196-4C36-9353-071AF963375E}" destId="{E0103A46-AEE0-4F32-A529-C1B1FB48C805}" srcOrd="22" destOrd="0" presId="urn:microsoft.com/office/officeart/2005/8/layout/vList2"/>
    <dgm:cxn modelId="{54886041-6082-47CA-8A76-D20774EB6AE0}" type="presParOf" srcId="{8E19D9EB-5196-4C36-9353-071AF963375E}" destId="{BE541C9A-D9E9-42C6-9F35-FF284A299DEC}" srcOrd="23" destOrd="0" presId="urn:microsoft.com/office/officeart/2005/8/layout/vList2"/>
    <dgm:cxn modelId="{749A544A-91D5-4799-AD79-EBF989A95688}" type="presParOf" srcId="{8E19D9EB-5196-4C36-9353-071AF963375E}" destId="{6B065311-70B4-4AAA-95D2-F793DF341D9A}" srcOrd="24" destOrd="0" presId="urn:microsoft.com/office/officeart/2005/8/layout/vList2"/>
    <dgm:cxn modelId="{952B47F2-D65F-4BC0-9B64-FF4E9E6FBF98}" type="presParOf" srcId="{8E19D9EB-5196-4C36-9353-071AF963375E}" destId="{569B8BA9-AECF-4B5C-8B5A-69D7937AFE8D}" srcOrd="25" destOrd="0" presId="urn:microsoft.com/office/officeart/2005/8/layout/vList2"/>
    <dgm:cxn modelId="{7C6BFE9E-805A-477A-A110-ABF45BC9CE5E}" type="presParOf" srcId="{8E19D9EB-5196-4C36-9353-071AF963375E}" destId="{7E9E2B80-62F4-4BD0-9471-C45A035ADD52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4BAAA97-19A4-433E-B73C-55A10CD7B4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1B601-CAE2-4462-8DF3-3B352EF1E496}">
      <dgm:prSet/>
      <dgm:spPr/>
      <dgm:t>
        <a:bodyPr/>
        <a:lstStyle/>
        <a:p>
          <a:r>
            <a:rPr lang="en-US" dirty="0"/>
            <a:t>GOAL VIEW – TIMELINE</a:t>
          </a:r>
        </a:p>
      </dgm:t>
    </dgm:pt>
    <dgm:pt modelId="{99A0BF0A-15E7-48C0-B904-7D5BB06E4027}" type="parTrans" cxnId="{C191BEEF-50CB-49F5-A997-4AEC3B1DC782}">
      <dgm:prSet/>
      <dgm:spPr/>
      <dgm:t>
        <a:bodyPr/>
        <a:lstStyle/>
        <a:p>
          <a:endParaRPr lang="en-US"/>
        </a:p>
      </dgm:t>
    </dgm:pt>
    <dgm:pt modelId="{AB80D59D-7B2B-458D-8156-9AF15CCC5E21}" type="sibTrans" cxnId="{C191BEEF-50CB-49F5-A997-4AEC3B1DC782}">
      <dgm:prSet/>
      <dgm:spPr/>
      <dgm:t>
        <a:bodyPr/>
        <a:lstStyle/>
        <a:p>
          <a:endParaRPr lang="en-US"/>
        </a:p>
      </dgm:t>
    </dgm:pt>
    <dgm:pt modelId="{4B30338E-035D-4F34-A035-E3A9A79517B3}" type="pres">
      <dgm:prSet presAssocID="{E4BAAA97-19A4-433E-B73C-55A10CD7B499}" presName="linear" presStyleCnt="0">
        <dgm:presLayoutVars>
          <dgm:animLvl val="lvl"/>
          <dgm:resizeHandles val="exact"/>
        </dgm:presLayoutVars>
      </dgm:prSet>
      <dgm:spPr/>
    </dgm:pt>
    <dgm:pt modelId="{409977A8-A18E-48F6-85FC-56F5AFE0AC02}" type="pres">
      <dgm:prSet presAssocID="{A9F1B601-CAE2-4462-8DF3-3B352EF1E496}" presName="parentText" presStyleLbl="node1" presStyleIdx="0" presStyleCnt="1" custLinFactY="495089" custLinFactNeighborX="-7945" custLinFactNeighborY="500000">
        <dgm:presLayoutVars>
          <dgm:chMax val="0"/>
          <dgm:bulletEnabled val="1"/>
        </dgm:presLayoutVars>
      </dgm:prSet>
      <dgm:spPr/>
    </dgm:pt>
  </dgm:ptLst>
  <dgm:cxnLst>
    <dgm:cxn modelId="{1BA3BE35-A7AA-4781-B8D5-8D157498F422}" type="presOf" srcId="{E4BAAA97-19A4-433E-B73C-55A10CD7B499}" destId="{4B30338E-035D-4F34-A035-E3A9A79517B3}" srcOrd="0" destOrd="0" presId="urn:microsoft.com/office/officeart/2005/8/layout/vList2"/>
    <dgm:cxn modelId="{0A26D752-55E3-426B-A12D-F9016977D633}" type="presOf" srcId="{A9F1B601-CAE2-4462-8DF3-3B352EF1E496}" destId="{409977A8-A18E-48F6-85FC-56F5AFE0AC02}" srcOrd="0" destOrd="0" presId="urn:microsoft.com/office/officeart/2005/8/layout/vList2"/>
    <dgm:cxn modelId="{C191BEEF-50CB-49F5-A997-4AEC3B1DC782}" srcId="{E4BAAA97-19A4-433E-B73C-55A10CD7B499}" destId="{A9F1B601-CAE2-4462-8DF3-3B352EF1E496}" srcOrd="0" destOrd="0" parTransId="{99A0BF0A-15E7-48C0-B904-7D5BB06E4027}" sibTransId="{AB80D59D-7B2B-458D-8156-9AF15CCC5E21}"/>
    <dgm:cxn modelId="{711B0331-C9EB-4359-B25E-F25A769577B3}" type="presParOf" srcId="{4B30338E-035D-4F34-A035-E3A9A79517B3}" destId="{409977A8-A18E-48F6-85FC-56F5AFE0AC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BAAA97-19A4-433E-B73C-55A10CD7B4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1B601-CAE2-4462-8DF3-3B352EF1E496}">
      <dgm:prSet/>
      <dgm:spPr/>
      <dgm:t>
        <a:bodyPr/>
        <a:lstStyle/>
        <a:p>
          <a:r>
            <a:rPr lang="en-US" dirty="0"/>
            <a:t>GOAL VIEW – CHART</a:t>
          </a:r>
        </a:p>
      </dgm:t>
    </dgm:pt>
    <dgm:pt modelId="{99A0BF0A-15E7-48C0-B904-7D5BB06E4027}" type="parTrans" cxnId="{C191BEEF-50CB-49F5-A997-4AEC3B1DC782}">
      <dgm:prSet/>
      <dgm:spPr/>
      <dgm:t>
        <a:bodyPr/>
        <a:lstStyle/>
        <a:p>
          <a:endParaRPr lang="en-US"/>
        </a:p>
      </dgm:t>
    </dgm:pt>
    <dgm:pt modelId="{AB80D59D-7B2B-458D-8156-9AF15CCC5E21}" type="sibTrans" cxnId="{C191BEEF-50CB-49F5-A997-4AEC3B1DC782}">
      <dgm:prSet/>
      <dgm:spPr/>
      <dgm:t>
        <a:bodyPr/>
        <a:lstStyle/>
        <a:p>
          <a:endParaRPr lang="en-US"/>
        </a:p>
      </dgm:t>
    </dgm:pt>
    <dgm:pt modelId="{4B30338E-035D-4F34-A035-E3A9A79517B3}" type="pres">
      <dgm:prSet presAssocID="{E4BAAA97-19A4-433E-B73C-55A10CD7B499}" presName="linear" presStyleCnt="0">
        <dgm:presLayoutVars>
          <dgm:animLvl val="lvl"/>
          <dgm:resizeHandles val="exact"/>
        </dgm:presLayoutVars>
      </dgm:prSet>
      <dgm:spPr/>
    </dgm:pt>
    <dgm:pt modelId="{409977A8-A18E-48F6-85FC-56F5AFE0AC02}" type="pres">
      <dgm:prSet presAssocID="{A9F1B601-CAE2-4462-8DF3-3B352EF1E496}" presName="parentText" presStyleLbl="node1" presStyleIdx="0" presStyleCnt="1" custLinFactY="495089" custLinFactNeighborX="-7945" custLinFactNeighborY="500000">
        <dgm:presLayoutVars>
          <dgm:chMax val="0"/>
          <dgm:bulletEnabled val="1"/>
        </dgm:presLayoutVars>
      </dgm:prSet>
      <dgm:spPr/>
    </dgm:pt>
  </dgm:ptLst>
  <dgm:cxnLst>
    <dgm:cxn modelId="{1BA3BE35-A7AA-4781-B8D5-8D157498F422}" type="presOf" srcId="{E4BAAA97-19A4-433E-B73C-55A10CD7B499}" destId="{4B30338E-035D-4F34-A035-E3A9A79517B3}" srcOrd="0" destOrd="0" presId="urn:microsoft.com/office/officeart/2005/8/layout/vList2"/>
    <dgm:cxn modelId="{0A26D752-55E3-426B-A12D-F9016977D633}" type="presOf" srcId="{A9F1B601-CAE2-4462-8DF3-3B352EF1E496}" destId="{409977A8-A18E-48F6-85FC-56F5AFE0AC02}" srcOrd="0" destOrd="0" presId="urn:microsoft.com/office/officeart/2005/8/layout/vList2"/>
    <dgm:cxn modelId="{C191BEEF-50CB-49F5-A997-4AEC3B1DC782}" srcId="{E4BAAA97-19A4-433E-B73C-55A10CD7B499}" destId="{A9F1B601-CAE2-4462-8DF3-3B352EF1E496}" srcOrd="0" destOrd="0" parTransId="{99A0BF0A-15E7-48C0-B904-7D5BB06E4027}" sibTransId="{AB80D59D-7B2B-458D-8156-9AF15CCC5E21}"/>
    <dgm:cxn modelId="{711B0331-C9EB-4359-B25E-F25A769577B3}" type="presParOf" srcId="{4B30338E-035D-4F34-A035-E3A9A79517B3}" destId="{409977A8-A18E-48F6-85FC-56F5AFE0AC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CCCE5-6043-4A3E-9C31-980FC0E40C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B20C2B-3C6A-4F3A-AF3A-D7E9AC5F0F90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GET SCORE</a:t>
          </a:r>
        </a:p>
      </dgm:t>
    </dgm:pt>
    <dgm:pt modelId="{80A4799F-26C7-4CEA-9282-2C80CD0BC709}" type="parTrans" cxnId="{584271EE-7453-4735-AC85-BC8AFE2F9D6F}">
      <dgm:prSet/>
      <dgm:spPr/>
      <dgm:t>
        <a:bodyPr/>
        <a:lstStyle/>
        <a:p>
          <a:endParaRPr lang="en-US"/>
        </a:p>
      </dgm:t>
    </dgm:pt>
    <dgm:pt modelId="{F6812A2E-2F6F-47AE-A4ED-F5EB3750873B}" type="sibTrans" cxnId="{584271EE-7453-4735-AC85-BC8AFE2F9D6F}">
      <dgm:prSet/>
      <dgm:spPr/>
      <dgm:t>
        <a:bodyPr/>
        <a:lstStyle/>
        <a:p>
          <a:endParaRPr lang="en-US"/>
        </a:p>
      </dgm:t>
    </dgm:pt>
    <dgm:pt modelId="{6B5BEC6D-EAA1-4869-BCC9-E7D805A1842D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GIVE SCORE</a:t>
          </a:r>
        </a:p>
      </dgm:t>
    </dgm:pt>
    <dgm:pt modelId="{746F867F-3FEB-4E36-9D67-29A1FCCC71E3}" type="parTrans" cxnId="{996B40AA-7E89-407F-A4BF-59242B620736}">
      <dgm:prSet/>
      <dgm:spPr/>
      <dgm:t>
        <a:bodyPr/>
        <a:lstStyle/>
        <a:p>
          <a:endParaRPr lang="en-US"/>
        </a:p>
      </dgm:t>
    </dgm:pt>
    <dgm:pt modelId="{AB806B81-2E28-46E4-A87B-EDD194E1B878}" type="sibTrans" cxnId="{996B40AA-7E89-407F-A4BF-59242B620736}">
      <dgm:prSet/>
      <dgm:spPr/>
      <dgm:t>
        <a:bodyPr/>
        <a:lstStyle/>
        <a:p>
          <a:endParaRPr lang="en-US"/>
        </a:p>
      </dgm:t>
    </dgm:pt>
    <dgm:pt modelId="{01D818DE-EE83-45D7-A04B-8C43AC525BC4}" type="pres">
      <dgm:prSet presAssocID="{662CCCE5-6043-4A3E-9C31-980FC0E40C9D}" presName="Name0" presStyleCnt="0">
        <dgm:presLayoutVars>
          <dgm:dir/>
          <dgm:animLvl val="lvl"/>
          <dgm:resizeHandles val="exact"/>
        </dgm:presLayoutVars>
      </dgm:prSet>
      <dgm:spPr/>
    </dgm:pt>
    <dgm:pt modelId="{155F9B11-2F64-446A-9390-9F909E3883CB}" type="pres">
      <dgm:prSet presAssocID="{76B20C2B-3C6A-4F3A-AF3A-D7E9AC5F0F90}" presName="linNode" presStyleCnt="0"/>
      <dgm:spPr/>
    </dgm:pt>
    <dgm:pt modelId="{9B4C390A-F54E-43ED-908B-8DE0B20E276B}" type="pres">
      <dgm:prSet presAssocID="{76B20C2B-3C6A-4F3A-AF3A-D7E9AC5F0F9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5473EE3-2667-47DC-91AE-48A2B9D685B2}" type="pres">
      <dgm:prSet presAssocID="{F6812A2E-2F6F-47AE-A4ED-F5EB3750873B}" presName="sp" presStyleCnt="0"/>
      <dgm:spPr/>
    </dgm:pt>
    <dgm:pt modelId="{18A48C4B-6854-4351-916C-565EC8C6940B}" type="pres">
      <dgm:prSet presAssocID="{6B5BEC6D-EAA1-4869-BCC9-E7D805A1842D}" presName="linNode" presStyleCnt="0"/>
      <dgm:spPr/>
    </dgm:pt>
    <dgm:pt modelId="{2F5FD297-97AF-4431-B59E-A2C6C787FB2D}" type="pres">
      <dgm:prSet presAssocID="{6B5BEC6D-EAA1-4869-BCC9-E7D805A1842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BA41615F-C7B7-4A4B-AEFD-78F06D4C3DB4}" type="presOf" srcId="{76B20C2B-3C6A-4F3A-AF3A-D7E9AC5F0F90}" destId="{9B4C390A-F54E-43ED-908B-8DE0B20E276B}" srcOrd="0" destOrd="0" presId="urn:microsoft.com/office/officeart/2005/8/layout/vList5"/>
    <dgm:cxn modelId="{0A24379D-94C3-4FA4-9A2C-B2B5DA6D7D10}" type="presOf" srcId="{662CCCE5-6043-4A3E-9C31-980FC0E40C9D}" destId="{01D818DE-EE83-45D7-A04B-8C43AC525BC4}" srcOrd="0" destOrd="0" presId="urn:microsoft.com/office/officeart/2005/8/layout/vList5"/>
    <dgm:cxn modelId="{3245FBA4-27F7-4446-8AC7-B9C71B074B2F}" type="presOf" srcId="{6B5BEC6D-EAA1-4869-BCC9-E7D805A1842D}" destId="{2F5FD297-97AF-4431-B59E-A2C6C787FB2D}" srcOrd="0" destOrd="0" presId="urn:microsoft.com/office/officeart/2005/8/layout/vList5"/>
    <dgm:cxn modelId="{996B40AA-7E89-407F-A4BF-59242B620736}" srcId="{662CCCE5-6043-4A3E-9C31-980FC0E40C9D}" destId="{6B5BEC6D-EAA1-4869-BCC9-E7D805A1842D}" srcOrd="1" destOrd="0" parTransId="{746F867F-3FEB-4E36-9D67-29A1FCCC71E3}" sibTransId="{AB806B81-2E28-46E4-A87B-EDD194E1B878}"/>
    <dgm:cxn modelId="{584271EE-7453-4735-AC85-BC8AFE2F9D6F}" srcId="{662CCCE5-6043-4A3E-9C31-980FC0E40C9D}" destId="{76B20C2B-3C6A-4F3A-AF3A-D7E9AC5F0F90}" srcOrd="0" destOrd="0" parTransId="{80A4799F-26C7-4CEA-9282-2C80CD0BC709}" sibTransId="{F6812A2E-2F6F-47AE-A4ED-F5EB3750873B}"/>
    <dgm:cxn modelId="{8BD52834-D742-4C3F-AAE6-E41BFA3057E4}" type="presParOf" srcId="{01D818DE-EE83-45D7-A04B-8C43AC525BC4}" destId="{155F9B11-2F64-446A-9390-9F909E3883CB}" srcOrd="0" destOrd="0" presId="urn:microsoft.com/office/officeart/2005/8/layout/vList5"/>
    <dgm:cxn modelId="{A57DBF6A-3C58-4042-B34F-009759AB008F}" type="presParOf" srcId="{155F9B11-2F64-446A-9390-9F909E3883CB}" destId="{9B4C390A-F54E-43ED-908B-8DE0B20E276B}" srcOrd="0" destOrd="0" presId="urn:microsoft.com/office/officeart/2005/8/layout/vList5"/>
    <dgm:cxn modelId="{A9F0A754-9D16-4CAD-B37D-04A50765B519}" type="presParOf" srcId="{01D818DE-EE83-45D7-A04B-8C43AC525BC4}" destId="{C5473EE3-2667-47DC-91AE-48A2B9D685B2}" srcOrd="1" destOrd="0" presId="urn:microsoft.com/office/officeart/2005/8/layout/vList5"/>
    <dgm:cxn modelId="{D3679592-FE02-481D-894A-138A601594DB}" type="presParOf" srcId="{01D818DE-EE83-45D7-A04B-8C43AC525BC4}" destId="{18A48C4B-6854-4351-916C-565EC8C6940B}" srcOrd="2" destOrd="0" presId="urn:microsoft.com/office/officeart/2005/8/layout/vList5"/>
    <dgm:cxn modelId="{9996E9CA-F8C6-4FE6-9B79-A101E98D8664}" type="presParOf" srcId="{18A48C4B-6854-4351-916C-565EC8C6940B}" destId="{2F5FD297-97AF-4431-B59E-A2C6C787FB2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108CB3-5B47-4588-8942-CFD918BCA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D0904-3FF2-4999-BEBE-1E258D96AFD4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WHITE BOARD</a:t>
          </a:r>
        </a:p>
      </dgm:t>
    </dgm:pt>
    <dgm:pt modelId="{4AFF2260-173B-4C25-A7B6-904159170041}" type="parTrans" cxnId="{DF412B74-6BA8-4D3A-9430-0E7FA3FB99F0}">
      <dgm:prSet/>
      <dgm:spPr/>
      <dgm:t>
        <a:bodyPr/>
        <a:lstStyle/>
        <a:p>
          <a:endParaRPr lang="en-US"/>
        </a:p>
      </dgm:t>
    </dgm:pt>
    <dgm:pt modelId="{53A0D460-EADE-4261-956A-B2D94E24CA5E}" type="sibTrans" cxnId="{DF412B74-6BA8-4D3A-9430-0E7FA3FB99F0}">
      <dgm:prSet/>
      <dgm:spPr/>
      <dgm:t>
        <a:bodyPr/>
        <a:lstStyle/>
        <a:p>
          <a:endParaRPr lang="en-US"/>
        </a:p>
      </dgm:t>
    </dgm:pt>
    <dgm:pt modelId="{86E103FA-BA07-49A4-BECD-BC45A36E308C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ASSESSMENT</a:t>
          </a:r>
          <a:r>
            <a:rPr lang="en-US" sz="800" kern="1200" dirty="0"/>
            <a:t> TOOL</a:t>
          </a:r>
        </a:p>
      </dgm:t>
    </dgm:pt>
    <dgm:pt modelId="{487B3CEA-43C2-474A-BFF7-AA385CF5996F}" type="parTrans" cxnId="{5C7560EB-DFBB-4C4B-A90D-F3A7FBC461DC}">
      <dgm:prSet/>
      <dgm:spPr/>
      <dgm:t>
        <a:bodyPr/>
        <a:lstStyle/>
        <a:p>
          <a:endParaRPr lang="en-US"/>
        </a:p>
      </dgm:t>
    </dgm:pt>
    <dgm:pt modelId="{9DBCFE07-A448-4F1A-8188-99828732B46E}" type="sibTrans" cxnId="{5C7560EB-DFBB-4C4B-A90D-F3A7FBC461DC}">
      <dgm:prSet/>
      <dgm:spPr/>
      <dgm:t>
        <a:bodyPr/>
        <a:lstStyle/>
        <a:p>
          <a:endParaRPr lang="en-US"/>
        </a:p>
      </dgm:t>
    </dgm:pt>
    <dgm:pt modelId="{C270C284-9218-44F6-A954-7BB777DEE517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PLANNER</a:t>
          </a:r>
        </a:p>
      </dgm:t>
    </dgm:pt>
    <dgm:pt modelId="{D6B8823D-34B2-42FB-B6EE-06B503B567C2}" type="parTrans" cxnId="{765932C3-5439-4360-9071-66A322AC13CA}">
      <dgm:prSet/>
      <dgm:spPr/>
      <dgm:t>
        <a:bodyPr/>
        <a:lstStyle/>
        <a:p>
          <a:endParaRPr lang="en-US"/>
        </a:p>
      </dgm:t>
    </dgm:pt>
    <dgm:pt modelId="{E2228EC7-FCFB-4E91-AE7B-D3F0825E1072}" type="sibTrans" cxnId="{765932C3-5439-4360-9071-66A322AC13CA}">
      <dgm:prSet/>
      <dgm:spPr/>
      <dgm:t>
        <a:bodyPr/>
        <a:lstStyle/>
        <a:p>
          <a:endParaRPr lang="en-US"/>
        </a:p>
      </dgm:t>
    </dgm:pt>
    <dgm:pt modelId="{EEE59F39-E561-4B12-8233-2B83144C3E34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REWARDS AND RECOGNITION</a:t>
          </a:r>
        </a:p>
      </dgm:t>
    </dgm:pt>
    <dgm:pt modelId="{376F13B2-018F-4EB0-9E23-A9C058DA092F}" type="parTrans" cxnId="{6B781809-BEFF-4F3E-85E9-93DACB20431D}">
      <dgm:prSet/>
      <dgm:spPr/>
      <dgm:t>
        <a:bodyPr/>
        <a:lstStyle/>
        <a:p>
          <a:endParaRPr lang="en-US"/>
        </a:p>
      </dgm:t>
    </dgm:pt>
    <dgm:pt modelId="{1ADE8D24-AFA6-454B-A126-DC8AD165CE51}" type="sibTrans" cxnId="{6B781809-BEFF-4F3E-85E9-93DACB20431D}">
      <dgm:prSet/>
      <dgm:spPr/>
      <dgm:t>
        <a:bodyPr/>
        <a:lstStyle/>
        <a:p>
          <a:endParaRPr lang="en-US"/>
        </a:p>
      </dgm:t>
    </dgm:pt>
    <dgm:pt modelId="{86C5E97F-6B27-4663-82FA-3D74AA4DC6B5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SURVEY</a:t>
          </a:r>
        </a:p>
      </dgm:t>
    </dgm:pt>
    <dgm:pt modelId="{981DCB4D-4C5A-462C-92E4-095BFEE852ED}" type="parTrans" cxnId="{EACAF589-CB03-4EBB-92D2-C41D43A59D72}">
      <dgm:prSet/>
      <dgm:spPr/>
      <dgm:t>
        <a:bodyPr/>
        <a:lstStyle/>
        <a:p>
          <a:endParaRPr lang="en-US"/>
        </a:p>
      </dgm:t>
    </dgm:pt>
    <dgm:pt modelId="{6E10F5CB-121A-495D-B19A-556B2E939F10}" type="sibTrans" cxnId="{EACAF589-CB03-4EBB-92D2-C41D43A59D72}">
      <dgm:prSet/>
      <dgm:spPr/>
      <dgm:t>
        <a:bodyPr/>
        <a:lstStyle/>
        <a:p>
          <a:endParaRPr lang="en-US"/>
        </a:p>
      </dgm:t>
    </dgm:pt>
    <dgm:pt modelId="{ECC62290-974D-4D13-B4F6-99999680B5A9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EVERYDAY NOTES</a:t>
          </a:r>
        </a:p>
      </dgm:t>
    </dgm:pt>
    <dgm:pt modelId="{C3242839-A715-4937-9E2C-6464CB8C0B72}" type="parTrans" cxnId="{32C14121-FBFC-468B-87B2-244E1A8DDC8C}">
      <dgm:prSet/>
      <dgm:spPr/>
      <dgm:t>
        <a:bodyPr/>
        <a:lstStyle/>
        <a:p>
          <a:endParaRPr lang="en-US"/>
        </a:p>
      </dgm:t>
    </dgm:pt>
    <dgm:pt modelId="{351E4CDD-58B8-4B61-A04F-9F80A1167025}" type="sibTrans" cxnId="{32C14121-FBFC-468B-87B2-244E1A8DDC8C}">
      <dgm:prSet/>
      <dgm:spPr/>
      <dgm:t>
        <a:bodyPr/>
        <a:lstStyle/>
        <a:p>
          <a:endParaRPr lang="en-US"/>
        </a:p>
      </dgm:t>
    </dgm:pt>
    <dgm:pt modelId="{8B61406D-5342-4218-B267-B84850B6F0C5}" type="pres">
      <dgm:prSet presAssocID="{3B108CB3-5B47-4588-8942-CFD918BCADB7}" presName="linear" presStyleCnt="0">
        <dgm:presLayoutVars>
          <dgm:animLvl val="lvl"/>
          <dgm:resizeHandles val="exact"/>
        </dgm:presLayoutVars>
      </dgm:prSet>
      <dgm:spPr/>
    </dgm:pt>
    <dgm:pt modelId="{D0112144-2C8A-4725-A351-EC565081F26B}" type="pres">
      <dgm:prSet presAssocID="{D84D0904-3FF2-4999-BEBE-1E258D96AFD4}" presName="parentText" presStyleLbl="node1" presStyleIdx="0" presStyleCnt="6" custLinFactNeighborY="-64028">
        <dgm:presLayoutVars>
          <dgm:chMax val="0"/>
          <dgm:bulletEnabled val="1"/>
        </dgm:presLayoutVars>
      </dgm:prSet>
      <dgm:spPr>
        <a:xfrm>
          <a:off x="0" y="1172"/>
          <a:ext cx="2136543" cy="212932"/>
        </a:xfrm>
        <a:prstGeom prst="roundRect">
          <a:avLst/>
        </a:prstGeom>
      </dgm:spPr>
    </dgm:pt>
    <dgm:pt modelId="{7F194C33-3848-41C5-A3F2-54585A42F6E9}" type="pres">
      <dgm:prSet presAssocID="{53A0D460-EADE-4261-956A-B2D94E24CA5E}" presName="spacer" presStyleCnt="0"/>
      <dgm:spPr/>
    </dgm:pt>
    <dgm:pt modelId="{06CEAFEB-12C8-4246-8651-98111609B9A7}" type="pres">
      <dgm:prSet presAssocID="{86E103FA-BA07-49A4-BECD-BC45A36E308C}" presName="parentText" presStyleLbl="node1" presStyleIdx="1" presStyleCnt="6">
        <dgm:presLayoutVars>
          <dgm:chMax val="0"/>
          <dgm:bulletEnabled val="1"/>
        </dgm:presLayoutVars>
      </dgm:prSet>
      <dgm:spPr>
        <a:xfrm>
          <a:off x="0" y="253825"/>
          <a:ext cx="2136543" cy="191880"/>
        </a:xfrm>
        <a:prstGeom prst="roundRect">
          <a:avLst/>
        </a:prstGeom>
      </dgm:spPr>
    </dgm:pt>
    <dgm:pt modelId="{42FC7E81-B918-4AAD-B9A5-28D795F8CE68}" type="pres">
      <dgm:prSet presAssocID="{9DBCFE07-A448-4F1A-8188-99828732B46E}" presName="spacer" presStyleCnt="0"/>
      <dgm:spPr/>
    </dgm:pt>
    <dgm:pt modelId="{354DAD0D-E7EC-4EE0-8C50-9B331230B2B4}" type="pres">
      <dgm:prSet presAssocID="{C270C284-9218-44F6-A954-7BB777DEE517}" presName="parentText" presStyleLbl="node1" presStyleIdx="2" presStyleCnt="6">
        <dgm:presLayoutVars>
          <dgm:chMax val="0"/>
          <dgm:bulletEnabled val="1"/>
        </dgm:presLayoutVars>
      </dgm:prSet>
      <dgm:spPr>
        <a:xfrm>
          <a:off x="0" y="449149"/>
          <a:ext cx="2136543" cy="212932"/>
        </a:xfrm>
        <a:prstGeom prst="roundRect">
          <a:avLst/>
        </a:prstGeom>
      </dgm:spPr>
    </dgm:pt>
    <dgm:pt modelId="{94D806B9-5FFD-43B9-9111-FE6A679AEDBD}" type="pres">
      <dgm:prSet presAssocID="{E2228EC7-FCFB-4E91-AE7B-D3F0825E1072}" presName="spacer" presStyleCnt="0"/>
      <dgm:spPr/>
    </dgm:pt>
    <dgm:pt modelId="{04FBF05B-3466-4135-A0E8-895C6FF806ED}" type="pres">
      <dgm:prSet presAssocID="{EEE59F39-E561-4B12-8233-2B83144C3E34}" presName="parentText" presStyleLbl="node1" presStyleIdx="3" presStyleCnt="6">
        <dgm:presLayoutVars>
          <dgm:chMax val="0"/>
          <dgm:bulletEnabled val="1"/>
        </dgm:presLayoutVars>
      </dgm:prSet>
      <dgm:spPr>
        <a:xfrm>
          <a:off x="0" y="673246"/>
          <a:ext cx="2136543" cy="212717"/>
        </a:xfrm>
        <a:prstGeom prst="roundRect">
          <a:avLst/>
        </a:prstGeom>
      </dgm:spPr>
    </dgm:pt>
    <dgm:pt modelId="{D4E6401B-03D3-4CCC-B903-CFF03F0EB874}" type="pres">
      <dgm:prSet presAssocID="{1ADE8D24-AFA6-454B-A126-DC8AD165CE51}" presName="spacer" presStyleCnt="0"/>
      <dgm:spPr/>
    </dgm:pt>
    <dgm:pt modelId="{6F8961F9-D036-48C0-B423-F5FEB7852B7B}" type="pres">
      <dgm:prSet presAssocID="{86C5E97F-6B27-4663-82FA-3D74AA4DC6B5}" presName="parentText" presStyleLbl="node1" presStyleIdx="4" presStyleCnt="6">
        <dgm:presLayoutVars>
          <dgm:chMax val="0"/>
          <dgm:bulletEnabled val="1"/>
        </dgm:presLayoutVars>
      </dgm:prSet>
      <dgm:spPr>
        <a:xfrm>
          <a:off x="0" y="897104"/>
          <a:ext cx="2136543" cy="212717"/>
        </a:xfrm>
        <a:prstGeom prst="roundRect">
          <a:avLst/>
        </a:prstGeom>
      </dgm:spPr>
    </dgm:pt>
    <dgm:pt modelId="{C1211F9F-DC1E-4EAE-9380-9A61233AD5FE}" type="pres">
      <dgm:prSet presAssocID="{6E10F5CB-121A-495D-B19A-556B2E939F10}" presName="spacer" presStyleCnt="0"/>
      <dgm:spPr/>
    </dgm:pt>
    <dgm:pt modelId="{2DB60E1E-2D25-4B8E-AF25-31CD1D298D95}" type="pres">
      <dgm:prSet presAssocID="{ECC62290-974D-4D13-B4F6-99999680B5A9}" presName="parentText" presStyleLbl="node1" presStyleIdx="5" presStyleCnt="6">
        <dgm:presLayoutVars>
          <dgm:chMax val="0"/>
          <dgm:bulletEnabled val="1"/>
        </dgm:presLayoutVars>
      </dgm:prSet>
      <dgm:spPr>
        <a:xfrm>
          <a:off x="0" y="1120962"/>
          <a:ext cx="2136543" cy="212717"/>
        </a:xfrm>
        <a:prstGeom prst="roundRect">
          <a:avLst/>
        </a:prstGeom>
      </dgm:spPr>
    </dgm:pt>
  </dgm:ptLst>
  <dgm:cxnLst>
    <dgm:cxn modelId="{6B781809-BEFF-4F3E-85E9-93DACB20431D}" srcId="{3B108CB3-5B47-4588-8942-CFD918BCADB7}" destId="{EEE59F39-E561-4B12-8233-2B83144C3E34}" srcOrd="3" destOrd="0" parTransId="{376F13B2-018F-4EB0-9E23-A9C058DA092F}" sibTransId="{1ADE8D24-AFA6-454B-A126-DC8AD165CE51}"/>
    <dgm:cxn modelId="{32C14121-FBFC-468B-87B2-244E1A8DDC8C}" srcId="{3B108CB3-5B47-4588-8942-CFD918BCADB7}" destId="{ECC62290-974D-4D13-B4F6-99999680B5A9}" srcOrd="5" destOrd="0" parTransId="{C3242839-A715-4937-9E2C-6464CB8C0B72}" sibTransId="{351E4CDD-58B8-4B61-A04F-9F80A1167025}"/>
    <dgm:cxn modelId="{6110086B-8C5E-4C38-B250-8A706F666F89}" type="presOf" srcId="{ECC62290-974D-4D13-B4F6-99999680B5A9}" destId="{2DB60E1E-2D25-4B8E-AF25-31CD1D298D95}" srcOrd="0" destOrd="0" presId="urn:microsoft.com/office/officeart/2005/8/layout/vList2"/>
    <dgm:cxn modelId="{5B77A153-88B0-48EF-A7BD-7237E6C879B7}" type="presOf" srcId="{EEE59F39-E561-4B12-8233-2B83144C3E34}" destId="{04FBF05B-3466-4135-A0E8-895C6FF806ED}" srcOrd="0" destOrd="0" presId="urn:microsoft.com/office/officeart/2005/8/layout/vList2"/>
    <dgm:cxn modelId="{DF412B74-6BA8-4D3A-9430-0E7FA3FB99F0}" srcId="{3B108CB3-5B47-4588-8942-CFD918BCADB7}" destId="{D84D0904-3FF2-4999-BEBE-1E258D96AFD4}" srcOrd="0" destOrd="0" parTransId="{4AFF2260-173B-4C25-A7B6-904159170041}" sibTransId="{53A0D460-EADE-4261-956A-B2D94E24CA5E}"/>
    <dgm:cxn modelId="{EACAF589-CB03-4EBB-92D2-C41D43A59D72}" srcId="{3B108CB3-5B47-4588-8942-CFD918BCADB7}" destId="{86C5E97F-6B27-4663-82FA-3D74AA4DC6B5}" srcOrd="4" destOrd="0" parTransId="{981DCB4D-4C5A-462C-92E4-095BFEE852ED}" sibTransId="{6E10F5CB-121A-495D-B19A-556B2E939F10}"/>
    <dgm:cxn modelId="{34FCF48C-362D-480F-A524-7258B0291C0C}" type="presOf" srcId="{3B108CB3-5B47-4588-8942-CFD918BCADB7}" destId="{8B61406D-5342-4218-B267-B84850B6F0C5}" srcOrd="0" destOrd="0" presId="urn:microsoft.com/office/officeart/2005/8/layout/vList2"/>
    <dgm:cxn modelId="{2FD47799-99EC-4C77-BCD6-61D972E2C03C}" type="presOf" srcId="{D84D0904-3FF2-4999-BEBE-1E258D96AFD4}" destId="{D0112144-2C8A-4725-A351-EC565081F26B}" srcOrd="0" destOrd="0" presId="urn:microsoft.com/office/officeart/2005/8/layout/vList2"/>
    <dgm:cxn modelId="{CEF991A9-8B4E-4E17-BC47-288DA57A58F5}" type="presOf" srcId="{86C5E97F-6B27-4663-82FA-3D74AA4DC6B5}" destId="{6F8961F9-D036-48C0-B423-F5FEB7852B7B}" srcOrd="0" destOrd="0" presId="urn:microsoft.com/office/officeart/2005/8/layout/vList2"/>
    <dgm:cxn modelId="{94B1C4BE-653B-4EFD-9C71-C589B11F4E48}" type="presOf" srcId="{C270C284-9218-44F6-A954-7BB777DEE517}" destId="{354DAD0D-E7EC-4EE0-8C50-9B331230B2B4}" srcOrd="0" destOrd="0" presId="urn:microsoft.com/office/officeart/2005/8/layout/vList2"/>
    <dgm:cxn modelId="{765932C3-5439-4360-9071-66A322AC13CA}" srcId="{3B108CB3-5B47-4588-8942-CFD918BCADB7}" destId="{C270C284-9218-44F6-A954-7BB777DEE517}" srcOrd="2" destOrd="0" parTransId="{D6B8823D-34B2-42FB-B6EE-06B503B567C2}" sibTransId="{E2228EC7-FCFB-4E91-AE7B-D3F0825E1072}"/>
    <dgm:cxn modelId="{5C7560EB-DFBB-4C4B-A90D-F3A7FBC461DC}" srcId="{3B108CB3-5B47-4588-8942-CFD918BCADB7}" destId="{86E103FA-BA07-49A4-BECD-BC45A36E308C}" srcOrd="1" destOrd="0" parTransId="{487B3CEA-43C2-474A-BFF7-AA385CF5996F}" sibTransId="{9DBCFE07-A448-4F1A-8188-99828732B46E}"/>
    <dgm:cxn modelId="{E49FF9F7-91CC-414F-9FFA-C95071B2E1D1}" type="presOf" srcId="{86E103FA-BA07-49A4-BECD-BC45A36E308C}" destId="{06CEAFEB-12C8-4246-8651-98111609B9A7}" srcOrd="0" destOrd="0" presId="urn:microsoft.com/office/officeart/2005/8/layout/vList2"/>
    <dgm:cxn modelId="{2D55763B-44CD-46E3-BD43-A3D1DDC37C67}" type="presParOf" srcId="{8B61406D-5342-4218-B267-B84850B6F0C5}" destId="{D0112144-2C8A-4725-A351-EC565081F26B}" srcOrd="0" destOrd="0" presId="urn:microsoft.com/office/officeart/2005/8/layout/vList2"/>
    <dgm:cxn modelId="{F5508966-FF5B-45E0-8D81-537032BA500E}" type="presParOf" srcId="{8B61406D-5342-4218-B267-B84850B6F0C5}" destId="{7F194C33-3848-41C5-A3F2-54585A42F6E9}" srcOrd="1" destOrd="0" presId="urn:microsoft.com/office/officeart/2005/8/layout/vList2"/>
    <dgm:cxn modelId="{6119B41B-9DBF-4AB7-AE00-F34D8063D561}" type="presParOf" srcId="{8B61406D-5342-4218-B267-B84850B6F0C5}" destId="{06CEAFEB-12C8-4246-8651-98111609B9A7}" srcOrd="2" destOrd="0" presId="urn:microsoft.com/office/officeart/2005/8/layout/vList2"/>
    <dgm:cxn modelId="{05C88FD6-21B0-4240-9144-1978E4D6B79E}" type="presParOf" srcId="{8B61406D-5342-4218-B267-B84850B6F0C5}" destId="{42FC7E81-B918-4AAD-B9A5-28D795F8CE68}" srcOrd="3" destOrd="0" presId="urn:microsoft.com/office/officeart/2005/8/layout/vList2"/>
    <dgm:cxn modelId="{4F3F355E-C380-458E-93E4-643567283673}" type="presParOf" srcId="{8B61406D-5342-4218-B267-B84850B6F0C5}" destId="{354DAD0D-E7EC-4EE0-8C50-9B331230B2B4}" srcOrd="4" destOrd="0" presId="urn:microsoft.com/office/officeart/2005/8/layout/vList2"/>
    <dgm:cxn modelId="{37552EAD-B8A4-4588-900F-910E2F4D47ED}" type="presParOf" srcId="{8B61406D-5342-4218-B267-B84850B6F0C5}" destId="{94D806B9-5FFD-43B9-9111-FE6A679AEDBD}" srcOrd="5" destOrd="0" presId="urn:microsoft.com/office/officeart/2005/8/layout/vList2"/>
    <dgm:cxn modelId="{6F013345-67B3-4CC8-A90E-5D009007CD95}" type="presParOf" srcId="{8B61406D-5342-4218-B267-B84850B6F0C5}" destId="{04FBF05B-3466-4135-A0E8-895C6FF806ED}" srcOrd="6" destOrd="0" presId="urn:microsoft.com/office/officeart/2005/8/layout/vList2"/>
    <dgm:cxn modelId="{C7CB50F3-ED04-414F-B230-28CA8B3D717D}" type="presParOf" srcId="{8B61406D-5342-4218-B267-B84850B6F0C5}" destId="{D4E6401B-03D3-4CCC-B903-CFF03F0EB874}" srcOrd="7" destOrd="0" presId="urn:microsoft.com/office/officeart/2005/8/layout/vList2"/>
    <dgm:cxn modelId="{9EDA82FB-D38A-4118-8633-56C3D4A5732D}" type="presParOf" srcId="{8B61406D-5342-4218-B267-B84850B6F0C5}" destId="{6F8961F9-D036-48C0-B423-F5FEB7852B7B}" srcOrd="8" destOrd="0" presId="urn:microsoft.com/office/officeart/2005/8/layout/vList2"/>
    <dgm:cxn modelId="{EF35B92E-02B0-477D-BC34-FD9C6354ABDC}" type="presParOf" srcId="{8B61406D-5342-4218-B267-B84850B6F0C5}" destId="{C1211F9F-DC1E-4EAE-9380-9A61233AD5FE}" srcOrd="9" destOrd="0" presId="urn:microsoft.com/office/officeart/2005/8/layout/vList2"/>
    <dgm:cxn modelId="{D5EDB4A8-CEBE-49ED-BE31-E79D5C736F2A}" type="presParOf" srcId="{8B61406D-5342-4218-B267-B84850B6F0C5}" destId="{2DB60E1E-2D25-4B8E-AF25-31CD1D298D9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71EA9-C1FF-4EE5-AD4D-2F724CFE65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5D3886-5519-41D9-9778-7BBD78D1CB5F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POST (PHOTO/VIDEO/ARTICLES)</a:t>
          </a:r>
        </a:p>
      </dgm:t>
    </dgm:pt>
    <dgm:pt modelId="{301CDD85-5FCE-4063-A6A1-13188ECB7DEF}" type="parTrans" cxnId="{FC48BCF8-C28A-4D8D-96A6-258412D52854}">
      <dgm:prSet/>
      <dgm:spPr/>
      <dgm:t>
        <a:bodyPr/>
        <a:lstStyle/>
        <a:p>
          <a:endParaRPr lang="en-US"/>
        </a:p>
      </dgm:t>
    </dgm:pt>
    <dgm:pt modelId="{85340D3D-EDC7-4D9B-8F38-1D03814F312C}" type="sibTrans" cxnId="{FC48BCF8-C28A-4D8D-96A6-258412D52854}">
      <dgm:prSet/>
      <dgm:spPr/>
      <dgm:t>
        <a:bodyPr/>
        <a:lstStyle/>
        <a:p>
          <a:endParaRPr lang="en-US"/>
        </a:p>
      </dgm:t>
    </dgm:pt>
    <dgm:pt modelId="{B388F121-FC98-43C2-91BA-7F455AD01308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JOBS </a:t>
          </a:r>
        </a:p>
      </dgm:t>
    </dgm:pt>
    <dgm:pt modelId="{CE6539E3-34F5-4BFC-B20A-E83D82E665BF}" type="parTrans" cxnId="{E1033F52-184F-4EA3-B290-0B6429E3236F}">
      <dgm:prSet/>
      <dgm:spPr/>
      <dgm:t>
        <a:bodyPr/>
        <a:lstStyle/>
        <a:p>
          <a:endParaRPr lang="en-US"/>
        </a:p>
      </dgm:t>
    </dgm:pt>
    <dgm:pt modelId="{12AEE9E5-8A0A-424D-AE7E-8A1E070857CC}" type="sibTrans" cxnId="{E1033F52-184F-4EA3-B290-0B6429E3236F}">
      <dgm:prSet/>
      <dgm:spPr/>
      <dgm:t>
        <a:bodyPr/>
        <a:lstStyle/>
        <a:p>
          <a:endParaRPr lang="en-US"/>
        </a:p>
      </dgm:t>
    </dgm:pt>
    <dgm:pt modelId="{6D9B5F5A-2AD2-4EC5-86C0-E393EB55CFE8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CONNECTIONS</a:t>
          </a:r>
        </a:p>
      </dgm:t>
    </dgm:pt>
    <dgm:pt modelId="{B36D0F75-AA3A-4A94-A09C-D0595F67199D}" type="parTrans" cxnId="{41E5DFB7-D9B6-4E71-8F94-94F447976033}">
      <dgm:prSet/>
      <dgm:spPr/>
      <dgm:t>
        <a:bodyPr/>
        <a:lstStyle/>
        <a:p>
          <a:endParaRPr lang="en-US"/>
        </a:p>
      </dgm:t>
    </dgm:pt>
    <dgm:pt modelId="{D1C47BB8-E390-4781-8E46-C78AB77F189F}" type="sibTrans" cxnId="{41E5DFB7-D9B6-4E71-8F94-94F447976033}">
      <dgm:prSet/>
      <dgm:spPr/>
      <dgm:t>
        <a:bodyPr/>
        <a:lstStyle/>
        <a:p>
          <a:endParaRPr lang="en-US"/>
        </a:p>
      </dgm:t>
    </dgm:pt>
    <dgm:pt modelId="{9C65D1C4-1748-42AC-A8E2-097D35F5A92F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MESSENGER</a:t>
          </a:r>
        </a:p>
      </dgm:t>
    </dgm:pt>
    <dgm:pt modelId="{7EE4A777-BD55-4F9B-B5D3-B08279757F2F}" type="parTrans" cxnId="{0E82E401-C70D-4BBF-BD91-3479D7004308}">
      <dgm:prSet/>
      <dgm:spPr/>
      <dgm:t>
        <a:bodyPr/>
        <a:lstStyle/>
        <a:p>
          <a:endParaRPr lang="en-US"/>
        </a:p>
      </dgm:t>
    </dgm:pt>
    <dgm:pt modelId="{D89BE515-AB79-453E-93C3-A3E86C4A2013}" type="sibTrans" cxnId="{0E82E401-C70D-4BBF-BD91-3479D7004308}">
      <dgm:prSet/>
      <dgm:spPr/>
      <dgm:t>
        <a:bodyPr/>
        <a:lstStyle/>
        <a:p>
          <a:endParaRPr lang="en-US"/>
        </a:p>
      </dgm:t>
    </dgm:pt>
    <dgm:pt modelId="{2C7862EB-9003-4E1F-8E25-47126389E554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RESUME</a:t>
          </a:r>
        </a:p>
      </dgm:t>
    </dgm:pt>
    <dgm:pt modelId="{916E5BFE-B421-4DC4-9523-0F337C3231C7}" type="parTrans" cxnId="{556248A9-147F-4C0F-AAA3-4A1D57B063D1}">
      <dgm:prSet/>
      <dgm:spPr/>
      <dgm:t>
        <a:bodyPr/>
        <a:lstStyle/>
        <a:p>
          <a:endParaRPr lang="en-US"/>
        </a:p>
      </dgm:t>
    </dgm:pt>
    <dgm:pt modelId="{5CF30AE8-A225-424E-B549-694ACFE1C700}" type="sibTrans" cxnId="{556248A9-147F-4C0F-AAA3-4A1D57B063D1}">
      <dgm:prSet/>
      <dgm:spPr/>
      <dgm:t>
        <a:bodyPr/>
        <a:lstStyle/>
        <a:p>
          <a:endParaRPr lang="en-US"/>
        </a:p>
      </dgm:t>
    </dgm:pt>
    <dgm:pt modelId="{5029F34D-E4DD-4DCC-8013-960C56D4F86B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OWN SITE</a:t>
          </a:r>
        </a:p>
      </dgm:t>
    </dgm:pt>
    <dgm:pt modelId="{66D5DC3B-0C9C-4D09-B742-5B0E81388428}" type="parTrans" cxnId="{CBAEC0D0-45D6-4BEA-9FAC-6B2C59B442B0}">
      <dgm:prSet/>
      <dgm:spPr/>
      <dgm:t>
        <a:bodyPr/>
        <a:lstStyle/>
        <a:p>
          <a:endParaRPr lang="en-US"/>
        </a:p>
      </dgm:t>
    </dgm:pt>
    <dgm:pt modelId="{C687DD8B-D9A0-4609-BE95-FA3B88E2177F}" type="sibTrans" cxnId="{CBAEC0D0-45D6-4BEA-9FAC-6B2C59B442B0}">
      <dgm:prSet/>
      <dgm:spPr/>
      <dgm:t>
        <a:bodyPr/>
        <a:lstStyle/>
        <a:p>
          <a:endParaRPr lang="en-US"/>
        </a:p>
      </dgm:t>
    </dgm:pt>
    <dgm:pt modelId="{AF8E6C39-3D7D-4811-A991-D4C39E99FD6B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EMAIL</a:t>
          </a:r>
        </a:p>
      </dgm:t>
    </dgm:pt>
    <dgm:pt modelId="{554ABA5F-5F55-4AB2-877D-E4075318E312}" type="parTrans" cxnId="{B05E6944-860A-4FE1-9801-73A0E81ED884}">
      <dgm:prSet/>
      <dgm:spPr/>
      <dgm:t>
        <a:bodyPr/>
        <a:lstStyle/>
        <a:p>
          <a:endParaRPr lang="en-US"/>
        </a:p>
      </dgm:t>
    </dgm:pt>
    <dgm:pt modelId="{DE5F0BD7-C48D-4C62-BF39-FFCFBC7C4B2A}" type="sibTrans" cxnId="{B05E6944-860A-4FE1-9801-73A0E81ED884}">
      <dgm:prSet/>
      <dgm:spPr/>
      <dgm:t>
        <a:bodyPr/>
        <a:lstStyle/>
        <a:p>
          <a:endParaRPr lang="en-US"/>
        </a:p>
      </dgm:t>
    </dgm:pt>
    <dgm:pt modelId="{2206FD95-4438-40EC-BD6B-4804ADD4C09B}">
      <dgm:prSet custT="1"/>
      <dgm:spPr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GROUPS</a:t>
          </a:r>
        </a:p>
      </dgm:t>
    </dgm:pt>
    <dgm:pt modelId="{00D027C4-1C7C-4EF4-A70F-FA8350F36D05}" type="parTrans" cxnId="{5E2E93F8-6831-40C2-88A7-8C536CFB0F4E}">
      <dgm:prSet/>
      <dgm:spPr/>
      <dgm:t>
        <a:bodyPr/>
        <a:lstStyle/>
        <a:p>
          <a:endParaRPr lang="en-US"/>
        </a:p>
      </dgm:t>
    </dgm:pt>
    <dgm:pt modelId="{41DCDBF3-6F0F-4D76-B5F9-F8EB6DC9DDC4}" type="sibTrans" cxnId="{5E2E93F8-6831-40C2-88A7-8C536CFB0F4E}">
      <dgm:prSet/>
      <dgm:spPr/>
      <dgm:t>
        <a:bodyPr/>
        <a:lstStyle/>
        <a:p>
          <a:endParaRPr lang="en-US"/>
        </a:p>
      </dgm:t>
    </dgm:pt>
    <dgm:pt modelId="{B5C468EA-ADBC-4414-913C-86D71087B615}" type="pres">
      <dgm:prSet presAssocID="{01D71EA9-C1FF-4EE5-AD4D-2F724CFE651F}" presName="linear" presStyleCnt="0">
        <dgm:presLayoutVars>
          <dgm:animLvl val="lvl"/>
          <dgm:resizeHandles val="exact"/>
        </dgm:presLayoutVars>
      </dgm:prSet>
      <dgm:spPr/>
    </dgm:pt>
    <dgm:pt modelId="{253B93D1-4928-4CAB-B2D4-202A6F114D30}" type="pres">
      <dgm:prSet presAssocID="{195D3886-5519-41D9-9778-7BBD78D1CB5F}" presName="parentText" presStyleLbl="node1" presStyleIdx="0" presStyleCnt="8">
        <dgm:presLayoutVars>
          <dgm:chMax val="0"/>
          <dgm:bulletEnabled val="1"/>
        </dgm:presLayoutVars>
      </dgm:prSet>
      <dgm:spPr>
        <a:xfrm>
          <a:off x="0" y="61482"/>
          <a:ext cx="1639614" cy="215865"/>
        </a:xfrm>
        <a:prstGeom prst="roundRect">
          <a:avLst/>
        </a:prstGeom>
      </dgm:spPr>
    </dgm:pt>
    <dgm:pt modelId="{8EBC3A34-82E7-42AF-8D67-8089D6DB5046}" type="pres">
      <dgm:prSet presAssocID="{85340D3D-EDC7-4D9B-8F38-1D03814F312C}" presName="spacer" presStyleCnt="0"/>
      <dgm:spPr/>
    </dgm:pt>
    <dgm:pt modelId="{F28402CC-8A1F-49B0-A662-B17BA7AA9611}" type="pres">
      <dgm:prSet presAssocID="{2206FD95-4438-40EC-BD6B-4804ADD4C09B}" presName="parentText" presStyleLbl="node1" presStyleIdx="1" presStyleCnt="8">
        <dgm:presLayoutVars>
          <dgm:chMax val="0"/>
          <dgm:bulletEnabled val="1"/>
        </dgm:presLayoutVars>
      </dgm:prSet>
      <dgm:spPr>
        <a:xfrm>
          <a:off x="0" y="273914"/>
          <a:ext cx="2136543" cy="258586"/>
        </a:xfrm>
        <a:prstGeom prst="roundRect">
          <a:avLst/>
        </a:prstGeom>
      </dgm:spPr>
    </dgm:pt>
    <dgm:pt modelId="{423514FC-CADB-45F4-99AD-D6647603607E}" type="pres">
      <dgm:prSet presAssocID="{41DCDBF3-6F0F-4D76-B5F9-F8EB6DC9DDC4}" presName="spacer" presStyleCnt="0"/>
      <dgm:spPr/>
    </dgm:pt>
    <dgm:pt modelId="{11D99B88-FA90-4A30-AE20-3E6D95BAEAE1}" type="pres">
      <dgm:prSet presAssocID="{B388F121-FC98-43C2-91BA-7F455AD01308}" presName="parentText" presStyleLbl="node1" presStyleIdx="2" presStyleCnt="8">
        <dgm:presLayoutVars>
          <dgm:chMax val="0"/>
          <dgm:bulletEnabled val="1"/>
        </dgm:presLayoutVars>
      </dgm:prSet>
      <dgm:spPr>
        <a:xfrm>
          <a:off x="0" y="546044"/>
          <a:ext cx="2136543" cy="258586"/>
        </a:xfrm>
        <a:prstGeom prst="roundRect">
          <a:avLst/>
        </a:prstGeom>
      </dgm:spPr>
    </dgm:pt>
    <dgm:pt modelId="{99CF5825-B8DD-47F4-8EE1-7A5D96EE285C}" type="pres">
      <dgm:prSet presAssocID="{12AEE9E5-8A0A-424D-AE7E-8A1E070857CC}" presName="spacer" presStyleCnt="0"/>
      <dgm:spPr/>
    </dgm:pt>
    <dgm:pt modelId="{10CE82D7-8A42-4291-9D3C-0535ACB84E56}" type="pres">
      <dgm:prSet presAssocID="{6D9B5F5A-2AD2-4EC5-86C0-E393EB55CFE8}" presName="parentText" presStyleLbl="node1" presStyleIdx="3" presStyleCnt="8">
        <dgm:presLayoutVars>
          <dgm:chMax val="0"/>
          <dgm:bulletEnabled val="1"/>
        </dgm:presLayoutVars>
      </dgm:prSet>
      <dgm:spPr>
        <a:xfrm>
          <a:off x="0" y="818174"/>
          <a:ext cx="2136543" cy="258586"/>
        </a:xfrm>
        <a:prstGeom prst="roundRect">
          <a:avLst/>
        </a:prstGeom>
      </dgm:spPr>
    </dgm:pt>
    <dgm:pt modelId="{8516BFB0-3833-4926-8A85-08B5828A007B}" type="pres">
      <dgm:prSet presAssocID="{D1C47BB8-E390-4781-8E46-C78AB77F189F}" presName="spacer" presStyleCnt="0"/>
      <dgm:spPr/>
    </dgm:pt>
    <dgm:pt modelId="{4D430A84-C835-467D-8A9A-25599EC71D64}" type="pres">
      <dgm:prSet presAssocID="{9C65D1C4-1748-42AC-A8E2-097D35F5A92F}" presName="parentText" presStyleLbl="node1" presStyleIdx="4" presStyleCnt="8">
        <dgm:presLayoutVars>
          <dgm:chMax val="0"/>
          <dgm:bulletEnabled val="1"/>
        </dgm:presLayoutVars>
      </dgm:prSet>
      <dgm:spPr>
        <a:xfrm>
          <a:off x="0" y="1090304"/>
          <a:ext cx="2136543" cy="258586"/>
        </a:xfrm>
        <a:prstGeom prst="roundRect">
          <a:avLst/>
        </a:prstGeom>
      </dgm:spPr>
    </dgm:pt>
    <dgm:pt modelId="{3E2D84F9-9F89-446E-B3CB-295E3790CE50}" type="pres">
      <dgm:prSet presAssocID="{D89BE515-AB79-453E-93C3-A3E86C4A2013}" presName="spacer" presStyleCnt="0"/>
      <dgm:spPr/>
    </dgm:pt>
    <dgm:pt modelId="{6DB6F109-0FD1-4C25-AD30-070753400E2B}" type="pres">
      <dgm:prSet presAssocID="{2C7862EB-9003-4E1F-8E25-47126389E554}" presName="parentText" presStyleLbl="node1" presStyleIdx="5" presStyleCnt="8">
        <dgm:presLayoutVars>
          <dgm:chMax val="0"/>
          <dgm:bulletEnabled val="1"/>
        </dgm:presLayoutVars>
      </dgm:prSet>
      <dgm:spPr>
        <a:xfrm>
          <a:off x="0" y="1362433"/>
          <a:ext cx="2136543" cy="258586"/>
        </a:xfrm>
        <a:prstGeom prst="roundRect">
          <a:avLst/>
        </a:prstGeom>
      </dgm:spPr>
    </dgm:pt>
    <dgm:pt modelId="{8D0BFF17-CD2F-491B-B3D8-1DF28D23881B}" type="pres">
      <dgm:prSet presAssocID="{5CF30AE8-A225-424E-B549-694ACFE1C700}" presName="spacer" presStyleCnt="0"/>
      <dgm:spPr/>
    </dgm:pt>
    <dgm:pt modelId="{4218AD6C-BCD7-4E88-BACE-484F1EA91637}" type="pres">
      <dgm:prSet presAssocID="{5029F34D-E4DD-4DCC-8013-960C56D4F86B}" presName="parentText" presStyleLbl="node1" presStyleIdx="6" presStyleCnt="8">
        <dgm:presLayoutVars>
          <dgm:chMax val="0"/>
          <dgm:bulletEnabled val="1"/>
        </dgm:presLayoutVars>
      </dgm:prSet>
      <dgm:spPr>
        <a:xfrm>
          <a:off x="0" y="1634563"/>
          <a:ext cx="2136543" cy="258586"/>
        </a:xfrm>
        <a:prstGeom prst="roundRect">
          <a:avLst/>
        </a:prstGeom>
      </dgm:spPr>
    </dgm:pt>
    <dgm:pt modelId="{719CFBF8-5724-46D5-B37A-C55BBC337535}" type="pres">
      <dgm:prSet presAssocID="{C687DD8B-D9A0-4609-BE95-FA3B88E2177F}" presName="spacer" presStyleCnt="0"/>
      <dgm:spPr/>
    </dgm:pt>
    <dgm:pt modelId="{F86CEFD2-D6D4-4FC8-8B7D-C231B8C863EC}" type="pres">
      <dgm:prSet presAssocID="{AF8E6C39-3D7D-4811-A991-D4C39E99FD6B}" presName="parentText" presStyleLbl="node1" presStyleIdx="7" presStyleCnt="8">
        <dgm:presLayoutVars>
          <dgm:chMax val="0"/>
          <dgm:bulletEnabled val="1"/>
        </dgm:presLayoutVars>
      </dgm:prSet>
      <dgm:spPr>
        <a:xfrm>
          <a:off x="0" y="1907498"/>
          <a:ext cx="2136543" cy="258839"/>
        </a:xfrm>
        <a:prstGeom prst="roundRect">
          <a:avLst/>
        </a:prstGeom>
      </dgm:spPr>
    </dgm:pt>
  </dgm:ptLst>
  <dgm:cxnLst>
    <dgm:cxn modelId="{83283F01-FBFA-43E0-8615-FA796CF17ACF}" type="presOf" srcId="{AF8E6C39-3D7D-4811-A991-D4C39E99FD6B}" destId="{F86CEFD2-D6D4-4FC8-8B7D-C231B8C863EC}" srcOrd="0" destOrd="0" presId="urn:microsoft.com/office/officeart/2005/8/layout/vList2"/>
    <dgm:cxn modelId="{0E82E401-C70D-4BBF-BD91-3479D7004308}" srcId="{01D71EA9-C1FF-4EE5-AD4D-2F724CFE651F}" destId="{9C65D1C4-1748-42AC-A8E2-097D35F5A92F}" srcOrd="4" destOrd="0" parTransId="{7EE4A777-BD55-4F9B-B5D3-B08279757F2F}" sibTransId="{D89BE515-AB79-453E-93C3-A3E86C4A2013}"/>
    <dgm:cxn modelId="{5409040F-444A-4807-B05E-04D28FD6A94E}" type="presOf" srcId="{9C65D1C4-1748-42AC-A8E2-097D35F5A92F}" destId="{4D430A84-C835-467D-8A9A-25599EC71D64}" srcOrd="0" destOrd="0" presId="urn:microsoft.com/office/officeart/2005/8/layout/vList2"/>
    <dgm:cxn modelId="{F710A240-B8B2-4303-A180-0510AF03E5E2}" type="presOf" srcId="{5029F34D-E4DD-4DCC-8013-960C56D4F86B}" destId="{4218AD6C-BCD7-4E88-BACE-484F1EA91637}" srcOrd="0" destOrd="0" presId="urn:microsoft.com/office/officeart/2005/8/layout/vList2"/>
    <dgm:cxn modelId="{B05E6944-860A-4FE1-9801-73A0E81ED884}" srcId="{01D71EA9-C1FF-4EE5-AD4D-2F724CFE651F}" destId="{AF8E6C39-3D7D-4811-A991-D4C39E99FD6B}" srcOrd="7" destOrd="0" parTransId="{554ABA5F-5F55-4AB2-877D-E4075318E312}" sibTransId="{DE5F0BD7-C48D-4C62-BF39-FFCFBC7C4B2A}"/>
    <dgm:cxn modelId="{C8F38C6A-15BB-49D9-924C-5871A8AF8C73}" type="presOf" srcId="{6D9B5F5A-2AD2-4EC5-86C0-E393EB55CFE8}" destId="{10CE82D7-8A42-4291-9D3C-0535ACB84E56}" srcOrd="0" destOrd="0" presId="urn:microsoft.com/office/officeart/2005/8/layout/vList2"/>
    <dgm:cxn modelId="{4B07F06D-26D4-4BCF-B398-64685E2F2F7E}" type="presOf" srcId="{195D3886-5519-41D9-9778-7BBD78D1CB5F}" destId="{253B93D1-4928-4CAB-B2D4-202A6F114D30}" srcOrd="0" destOrd="0" presId="urn:microsoft.com/office/officeart/2005/8/layout/vList2"/>
    <dgm:cxn modelId="{81885C70-BFE4-47D2-A2EB-78687B3EF997}" type="presOf" srcId="{01D71EA9-C1FF-4EE5-AD4D-2F724CFE651F}" destId="{B5C468EA-ADBC-4414-913C-86D71087B615}" srcOrd="0" destOrd="0" presId="urn:microsoft.com/office/officeart/2005/8/layout/vList2"/>
    <dgm:cxn modelId="{E1033F52-184F-4EA3-B290-0B6429E3236F}" srcId="{01D71EA9-C1FF-4EE5-AD4D-2F724CFE651F}" destId="{B388F121-FC98-43C2-91BA-7F455AD01308}" srcOrd="2" destOrd="0" parTransId="{CE6539E3-34F5-4BFC-B20A-E83D82E665BF}" sibTransId="{12AEE9E5-8A0A-424D-AE7E-8A1E070857CC}"/>
    <dgm:cxn modelId="{FDA0498A-54C1-4AAD-B179-D4E5DCB7CF38}" type="presOf" srcId="{2206FD95-4438-40EC-BD6B-4804ADD4C09B}" destId="{F28402CC-8A1F-49B0-A662-B17BA7AA9611}" srcOrd="0" destOrd="0" presId="urn:microsoft.com/office/officeart/2005/8/layout/vList2"/>
    <dgm:cxn modelId="{50F0ECA0-5E6E-4A41-9B82-BD088F3C407E}" type="presOf" srcId="{B388F121-FC98-43C2-91BA-7F455AD01308}" destId="{11D99B88-FA90-4A30-AE20-3E6D95BAEAE1}" srcOrd="0" destOrd="0" presId="urn:microsoft.com/office/officeart/2005/8/layout/vList2"/>
    <dgm:cxn modelId="{556248A9-147F-4C0F-AAA3-4A1D57B063D1}" srcId="{01D71EA9-C1FF-4EE5-AD4D-2F724CFE651F}" destId="{2C7862EB-9003-4E1F-8E25-47126389E554}" srcOrd="5" destOrd="0" parTransId="{916E5BFE-B421-4DC4-9523-0F337C3231C7}" sibTransId="{5CF30AE8-A225-424E-B549-694ACFE1C700}"/>
    <dgm:cxn modelId="{41E5DFB7-D9B6-4E71-8F94-94F447976033}" srcId="{01D71EA9-C1FF-4EE5-AD4D-2F724CFE651F}" destId="{6D9B5F5A-2AD2-4EC5-86C0-E393EB55CFE8}" srcOrd="3" destOrd="0" parTransId="{B36D0F75-AA3A-4A94-A09C-D0595F67199D}" sibTransId="{D1C47BB8-E390-4781-8E46-C78AB77F189F}"/>
    <dgm:cxn modelId="{CBAEC0D0-45D6-4BEA-9FAC-6B2C59B442B0}" srcId="{01D71EA9-C1FF-4EE5-AD4D-2F724CFE651F}" destId="{5029F34D-E4DD-4DCC-8013-960C56D4F86B}" srcOrd="6" destOrd="0" parTransId="{66D5DC3B-0C9C-4D09-B742-5B0E81388428}" sibTransId="{C687DD8B-D9A0-4609-BE95-FA3B88E2177F}"/>
    <dgm:cxn modelId="{5E2E93F8-6831-40C2-88A7-8C536CFB0F4E}" srcId="{01D71EA9-C1FF-4EE5-AD4D-2F724CFE651F}" destId="{2206FD95-4438-40EC-BD6B-4804ADD4C09B}" srcOrd="1" destOrd="0" parTransId="{00D027C4-1C7C-4EF4-A70F-FA8350F36D05}" sibTransId="{41DCDBF3-6F0F-4D76-B5F9-F8EB6DC9DDC4}"/>
    <dgm:cxn modelId="{FC48BCF8-C28A-4D8D-96A6-258412D52854}" srcId="{01D71EA9-C1FF-4EE5-AD4D-2F724CFE651F}" destId="{195D3886-5519-41D9-9778-7BBD78D1CB5F}" srcOrd="0" destOrd="0" parTransId="{301CDD85-5FCE-4063-A6A1-13188ECB7DEF}" sibTransId="{85340D3D-EDC7-4D9B-8F38-1D03814F312C}"/>
    <dgm:cxn modelId="{3D4CD5FC-85DD-4E47-B969-7E92276EE1DC}" type="presOf" srcId="{2C7862EB-9003-4E1F-8E25-47126389E554}" destId="{6DB6F109-0FD1-4C25-AD30-070753400E2B}" srcOrd="0" destOrd="0" presId="urn:microsoft.com/office/officeart/2005/8/layout/vList2"/>
    <dgm:cxn modelId="{D7FA1D3E-D2AD-44B1-BC08-28A8E07E847E}" type="presParOf" srcId="{B5C468EA-ADBC-4414-913C-86D71087B615}" destId="{253B93D1-4928-4CAB-B2D4-202A6F114D30}" srcOrd="0" destOrd="0" presId="urn:microsoft.com/office/officeart/2005/8/layout/vList2"/>
    <dgm:cxn modelId="{95121B38-61A0-45EF-89EB-485DFE1AC9DB}" type="presParOf" srcId="{B5C468EA-ADBC-4414-913C-86D71087B615}" destId="{8EBC3A34-82E7-42AF-8D67-8089D6DB5046}" srcOrd="1" destOrd="0" presId="urn:microsoft.com/office/officeart/2005/8/layout/vList2"/>
    <dgm:cxn modelId="{00831C6E-4168-4CEE-B3D7-4C7BE34B1D31}" type="presParOf" srcId="{B5C468EA-ADBC-4414-913C-86D71087B615}" destId="{F28402CC-8A1F-49B0-A662-B17BA7AA9611}" srcOrd="2" destOrd="0" presId="urn:microsoft.com/office/officeart/2005/8/layout/vList2"/>
    <dgm:cxn modelId="{2AA40E48-8D48-40E5-8C37-266AE2900C9B}" type="presParOf" srcId="{B5C468EA-ADBC-4414-913C-86D71087B615}" destId="{423514FC-CADB-45F4-99AD-D6647603607E}" srcOrd="3" destOrd="0" presId="urn:microsoft.com/office/officeart/2005/8/layout/vList2"/>
    <dgm:cxn modelId="{9F6B13A1-1A57-4F40-8200-7A0C67161CB9}" type="presParOf" srcId="{B5C468EA-ADBC-4414-913C-86D71087B615}" destId="{11D99B88-FA90-4A30-AE20-3E6D95BAEAE1}" srcOrd="4" destOrd="0" presId="urn:microsoft.com/office/officeart/2005/8/layout/vList2"/>
    <dgm:cxn modelId="{5B496929-0741-418C-A131-E7269D114664}" type="presParOf" srcId="{B5C468EA-ADBC-4414-913C-86D71087B615}" destId="{99CF5825-B8DD-47F4-8EE1-7A5D96EE285C}" srcOrd="5" destOrd="0" presId="urn:microsoft.com/office/officeart/2005/8/layout/vList2"/>
    <dgm:cxn modelId="{B54833CA-12EF-42A9-A371-D5AF1F95626B}" type="presParOf" srcId="{B5C468EA-ADBC-4414-913C-86D71087B615}" destId="{10CE82D7-8A42-4291-9D3C-0535ACB84E56}" srcOrd="6" destOrd="0" presId="urn:microsoft.com/office/officeart/2005/8/layout/vList2"/>
    <dgm:cxn modelId="{FE8ADCA9-66AD-4235-BE4D-45F014881F58}" type="presParOf" srcId="{B5C468EA-ADBC-4414-913C-86D71087B615}" destId="{8516BFB0-3833-4926-8A85-08B5828A007B}" srcOrd="7" destOrd="0" presId="urn:microsoft.com/office/officeart/2005/8/layout/vList2"/>
    <dgm:cxn modelId="{BB383F9F-E9DB-49B6-ADE2-1248593D7AEC}" type="presParOf" srcId="{B5C468EA-ADBC-4414-913C-86D71087B615}" destId="{4D430A84-C835-467D-8A9A-25599EC71D64}" srcOrd="8" destOrd="0" presId="urn:microsoft.com/office/officeart/2005/8/layout/vList2"/>
    <dgm:cxn modelId="{16381495-5DA8-4604-995B-213EA193FD05}" type="presParOf" srcId="{B5C468EA-ADBC-4414-913C-86D71087B615}" destId="{3E2D84F9-9F89-446E-B3CB-295E3790CE50}" srcOrd="9" destOrd="0" presId="urn:microsoft.com/office/officeart/2005/8/layout/vList2"/>
    <dgm:cxn modelId="{1D3FE181-7CA0-4408-9193-A7EC632E6D40}" type="presParOf" srcId="{B5C468EA-ADBC-4414-913C-86D71087B615}" destId="{6DB6F109-0FD1-4C25-AD30-070753400E2B}" srcOrd="10" destOrd="0" presId="urn:microsoft.com/office/officeart/2005/8/layout/vList2"/>
    <dgm:cxn modelId="{006574E1-A11C-4AF3-A979-3D80DB4D0F7C}" type="presParOf" srcId="{B5C468EA-ADBC-4414-913C-86D71087B615}" destId="{8D0BFF17-CD2F-491B-B3D8-1DF28D23881B}" srcOrd="11" destOrd="0" presId="urn:microsoft.com/office/officeart/2005/8/layout/vList2"/>
    <dgm:cxn modelId="{08F0FEED-BF6E-419F-8FB0-AC44D440DB4F}" type="presParOf" srcId="{B5C468EA-ADBC-4414-913C-86D71087B615}" destId="{4218AD6C-BCD7-4E88-BACE-484F1EA91637}" srcOrd="12" destOrd="0" presId="urn:microsoft.com/office/officeart/2005/8/layout/vList2"/>
    <dgm:cxn modelId="{A5AAC891-2F20-4D19-BD76-4DDEBB5187D1}" type="presParOf" srcId="{B5C468EA-ADBC-4414-913C-86D71087B615}" destId="{719CFBF8-5724-46D5-B37A-C55BBC337535}" srcOrd="13" destOrd="0" presId="urn:microsoft.com/office/officeart/2005/8/layout/vList2"/>
    <dgm:cxn modelId="{19B25BF9-E05A-42BE-8034-4C14984ED1EE}" type="presParOf" srcId="{B5C468EA-ADBC-4414-913C-86D71087B615}" destId="{F86CEFD2-D6D4-4FC8-8B7D-C231B8C863E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729750-7574-4E64-952B-B7C9758390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6E739-B784-4537-A357-7586F0E87FF7}">
      <dgm:prSet/>
      <dgm:spPr/>
      <dgm:t>
        <a:bodyPr/>
        <a:lstStyle/>
        <a:p>
          <a:r>
            <a:rPr lang="en-US" dirty="0"/>
            <a:t>Select Goal Type</a:t>
          </a:r>
        </a:p>
      </dgm:t>
    </dgm:pt>
    <dgm:pt modelId="{9DDA31A4-2AE9-48F8-93D9-015E72401D8C}" type="parTrans" cxnId="{C533798A-66F9-4F92-AE41-D3BDCD805E6B}">
      <dgm:prSet/>
      <dgm:spPr/>
      <dgm:t>
        <a:bodyPr/>
        <a:lstStyle/>
        <a:p>
          <a:endParaRPr lang="en-US"/>
        </a:p>
      </dgm:t>
    </dgm:pt>
    <dgm:pt modelId="{AFDCC278-CC40-43C9-92DA-8D84BF79BDB2}" type="sibTrans" cxnId="{C533798A-66F9-4F92-AE41-D3BDCD805E6B}">
      <dgm:prSet/>
      <dgm:spPr/>
      <dgm:t>
        <a:bodyPr/>
        <a:lstStyle/>
        <a:p>
          <a:endParaRPr lang="en-US"/>
        </a:p>
      </dgm:t>
    </dgm:pt>
    <dgm:pt modelId="{57F6B428-EF71-4692-9DA8-4C8D1167C91A}">
      <dgm:prSet/>
      <dgm:spPr/>
      <dgm:t>
        <a:bodyPr/>
        <a:lstStyle/>
        <a:p>
          <a:r>
            <a:rPr lang="en-US"/>
            <a:t>Goal Name</a:t>
          </a:r>
        </a:p>
      </dgm:t>
    </dgm:pt>
    <dgm:pt modelId="{F7F226FA-B58B-4A20-B1CB-1D0C112BA623}" type="parTrans" cxnId="{F9BA6CF8-863F-4618-825C-5C07E0AA95F5}">
      <dgm:prSet/>
      <dgm:spPr/>
      <dgm:t>
        <a:bodyPr/>
        <a:lstStyle/>
        <a:p>
          <a:endParaRPr lang="en-US"/>
        </a:p>
      </dgm:t>
    </dgm:pt>
    <dgm:pt modelId="{979A47F0-A2CE-4661-9F56-B0C38FDC1387}" type="sibTrans" cxnId="{F9BA6CF8-863F-4618-825C-5C07E0AA95F5}">
      <dgm:prSet/>
      <dgm:spPr/>
      <dgm:t>
        <a:bodyPr/>
        <a:lstStyle/>
        <a:p>
          <a:endParaRPr lang="en-US"/>
        </a:p>
      </dgm:t>
    </dgm:pt>
    <dgm:pt modelId="{175324E5-D1ED-4D28-B375-84EA895529FB}">
      <dgm:prSet/>
      <dgm:spPr/>
      <dgm:t>
        <a:bodyPr/>
        <a:lstStyle/>
        <a:p>
          <a:r>
            <a:rPr lang="en-US"/>
            <a:t>Description</a:t>
          </a:r>
        </a:p>
      </dgm:t>
    </dgm:pt>
    <dgm:pt modelId="{7E0C1447-6E9D-4873-B048-55F3A1BB6288}" type="parTrans" cxnId="{7698170C-EFDD-4F55-8959-9E087F0998B7}">
      <dgm:prSet/>
      <dgm:spPr/>
      <dgm:t>
        <a:bodyPr/>
        <a:lstStyle/>
        <a:p>
          <a:endParaRPr lang="en-US"/>
        </a:p>
      </dgm:t>
    </dgm:pt>
    <dgm:pt modelId="{F46912C0-4A18-47BA-A498-53D77B643CF6}" type="sibTrans" cxnId="{7698170C-EFDD-4F55-8959-9E087F0998B7}">
      <dgm:prSet/>
      <dgm:spPr/>
      <dgm:t>
        <a:bodyPr/>
        <a:lstStyle/>
        <a:p>
          <a:endParaRPr lang="en-US"/>
        </a:p>
      </dgm:t>
    </dgm:pt>
    <dgm:pt modelId="{E342DA44-5199-4F22-AF40-90EE27F5C978}">
      <dgm:prSet/>
      <dgm:spPr/>
      <dgm:t>
        <a:bodyPr/>
        <a:lstStyle/>
        <a:p>
          <a:r>
            <a:rPr lang="en-US"/>
            <a:t>Start Date</a:t>
          </a:r>
        </a:p>
      </dgm:t>
    </dgm:pt>
    <dgm:pt modelId="{C6D1CDCF-80DF-4621-A9D1-2FC4C15708F8}" type="parTrans" cxnId="{814FD576-26D1-4023-A249-3C2AB2E04D77}">
      <dgm:prSet/>
      <dgm:spPr/>
      <dgm:t>
        <a:bodyPr/>
        <a:lstStyle/>
        <a:p>
          <a:endParaRPr lang="en-US"/>
        </a:p>
      </dgm:t>
    </dgm:pt>
    <dgm:pt modelId="{B38B7523-7868-4B25-8A07-BAA1451B435F}" type="sibTrans" cxnId="{814FD576-26D1-4023-A249-3C2AB2E04D77}">
      <dgm:prSet/>
      <dgm:spPr/>
      <dgm:t>
        <a:bodyPr/>
        <a:lstStyle/>
        <a:p>
          <a:endParaRPr lang="en-US"/>
        </a:p>
      </dgm:t>
    </dgm:pt>
    <dgm:pt modelId="{17E77AA0-079C-4DA2-BCE2-4D64D21B60C9}">
      <dgm:prSet/>
      <dgm:spPr/>
      <dgm:t>
        <a:bodyPr/>
        <a:lstStyle/>
        <a:p>
          <a:r>
            <a:rPr lang="en-US" dirty="0"/>
            <a:t>Expected End Date</a:t>
          </a:r>
        </a:p>
      </dgm:t>
    </dgm:pt>
    <dgm:pt modelId="{EEFFD7D2-BABD-4B67-B5A7-387D77F2A707}" type="parTrans" cxnId="{9F1E6CC5-90C1-4D3B-A57A-D150E29BAB12}">
      <dgm:prSet/>
      <dgm:spPr/>
      <dgm:t>
        <a:bodyPr/>
        <a:lstStyle/>
        <a:p>
          <a:endParaRPr lang="en-US"/>
        </a:p>
      </dgm:t>
    </dgm:pt>
    <dgm:pt modelId="{75FA64BC-BF47-4352-B82A-D5CC686C1933}" type="sibTrans" cxnId="{9F1E6CC5-90C1-4D3B-A57A-D150E29BAB12}">
      <dgm:prSet/>
      <dgm:spPr/>
      <dgm:t>
        <a:bodyPr/>
        <a:lstStyle/>
        <a:p>
          <a:endParaRPr lang="en-US"/>
        </a:p>
      </dgm:t>
    </dgm:pt>
    <dgm:pt modelId="{0D5D8CF7-4CB9-4F9A-B4BE-35919FA8511F}">
      <dgm:prSet/>
      <dgm:spPr/>
      <dgm:t>
        <a:bodyPr/>
        <a:lstStyle/>
        <a:p>
          <a:r>
            <a:rPr lang="en-US" dirty="0"/>
            <a:t>Link Sub-goal</a:t>
          </a:r>
        </a:p>
      </dgm:t>
    </dgm:pt>
    <dgm:pt modelId="{EB15F89F-82FC-40ED-855A-2ECEB2A6FDA9}" type="parTrans" cxnId="{0E345CAF-F5E8-4236-A888-09A7BC19E260}">
      <dgm:prSet/>
      <dgm:spPr/>
      <dgm:t>
        <a:bodyPr/>
        <a:lstStyle/>
        <a:p>
          <a:endParaRPr lang="en-US"/>
        </a:p>
      </dgm:t>
    </dgm:pt>
    <dgm:pt modelId="{8B66710E-79E4-4110-B87F-63B9B537EEC5}" type="sibTrans" cxnId="{0E345CAF-F5E8-4236-A888-09A7BC19E260}">
      <dgm:prSet/>
      <dgm:spPr/>
      <dgm:t>
        <a:bodyPr/>
        <a:lstStyle/>
        <a:p>
          <a:endParaRPr lang="en-US"/>
        </a:p>
      </dgm:t>
    </dgm:pt>
    <dgm:pt modelId="{9A3641E8-5636-443F-901A-D3CF99867A85}">
      <dgm:prSet/>
      <dgm:spPr/>
      <dgm:t>
        <a:bodyPr/>
        <a:lstStyle/>
        <a:p>
          <a:r>
            <a:rPr lang="en-US"/>
            <a:t>Coach</a:t>
          </a:r>
        </a:p>
      </dgm:t>
    </dgm:pt>
    <dgm:pt modelId="{0001D21E-6C99-4CC0-9C0E-630F01927DE1}" type="parTrans" cxnId="{C2E36008-B6D3-4666-9C3E-1A067C25AEA5}">
      <dgm:prSet/>
      <dgm:spPr/>
      <dgm:t>
        <a:bodyPr/>
        <a:lstStyle/>
        <a:p>
          <a:endParaRPr lang="en-US"/>
        </a:p>
      </dgm:t>
    </dgm:pt>
    <dgm:pt modelId="{324BF97E-F90B-421A-9779-1F0AB594D5AA}" type="sibTrans" cxnId="{C2E36008-B6D3-4666-9C3E-1A067C25AEA5}">
      <dgm:prSet/>
      <dgm:spPr/>
      <dgm:t>
        <a:bodyPr/>
        <a:lstStyle/>
        <a:p>
          <a:endParaRPr lang="en-US"/>
        </a:p>
      </dgm:t>
    </dgm:pt>
    <dgm:pt modelId="{5D3F01E3-DF21-4DAF-AB4A-DF139D12F957}">
      <dgm:prSet/>
      <dgm:spPr/>
      <dgm:t>
        <a:bodyPr/>
        <a:lstStyle/>
        <a:p>
          <a:r>
            <a:rPr lang="en-US" dirty="0"/>
            <a:t>Effort Required</a:t>
          </a:r>
        </a:p>
      </dgm:t>
    </dgm:pt>
    <dgm:pt modelId="{1028D17D-58F4-4BB1-B97E-317BE11693F6}" type="parTrans" cxnId="{FAD2EAB3-D93B-4FE0-943B-E036EC44F109}">
      <dgm:prSet/>
      <dgm:spPr/>
      <dgm:t>
        <a:bodyPr/>
        <a:lstStyle/>
        <a:p>
          <a:endParaRPr lang="en-US"/>
        </a:p>
      </dgm:t>
    </dgm:pt>
    <dgm:pt modelId="{7DF6E2FA-E44C-4D2E-A357-DE3C3E2B9A89}" type="sibTrans" cxnId="{FAD2EAB3-D93B-4FE0-943B-E036EC44F109}">
      <dgm:prSet/>
      <dgm:spPr/>
      <dgm:t>
        <a:bodyPr/>
        <a:lstStyle/>
        <a:p>
          <a:endParaRPr lang="en-US"/>
        </a:p>
      </dgm:t>
    </dgm:pt>
    <dgm:pt modelId="{03B576CA-9BFF-4EE6-AC1D-BE92840FE137}">
      <dgm:prSet/>
      <dgm:spPr/>
      <dgm:t>
        <a:bodyPr/>
        <a:lstStyle/>
        <a:p>
          <a:r>
            <a:rPr lang="en-US"/>
            <a:t>Status</a:t>
          </a:r>
        </a:p>
      </dgm:t>
    </dgm:pt>
    <dgm:pt modelId="{71746C39-5479-4131-915C-11502E66C9FE}" type="parTrans" cxnId="{EC4FD375-E337-49B6-B19B-B6DFD346BAA2}">
      <dgm:prSet/>
      <dgm:spPr/>
      <dgm:t>
        <a:bodyPr/>
        <a:lstStyle/>
        <a:p>
          <a:endParaRPr lang="en-US"/>
        </a:p>
      </dgm:t>
    </dgm:pt>
    <dgm:pt modelId="{3494FC0E-EC19-4D5D-9AEB-08ACA0D877D7}" type="sibTrans" cxnId="{EC4FD375-E337-49B6-B19B-B6DFD346BAA2}">
      <dgm:prSet/>
      <dgm:spPr/>
      <dgm:t>
        <a:bodyPr/>
        <a:lstStyle/>
        <a:p>
          <a:endParaRPr lang="en-US"/>
        </a:p>
      </dgm:t>
    </dgm:pt>
    <dgm:pt modelId="{21E440C3-99D2-4E83-8410-974E2F8B21E7}">
      <dgm:prSet/>
      <dgm:spPr/>
      <dgm:t>
        <a:bodyPr/>
        <a:lstStyle/>
        <a:p>
          <a:r>
            <a:rPr lang="en-US" dirty="0"/>
            <a:t>Weightage</a:t>
          </a:r>
        </a:p>
      </dgm:t>
    </dgm:pt>
    <dgm:pt modelId="{D37A5031-77A2-47C3-BE7B-45D9D5F65E10}" type="parTrans" cxnId="{FD58B9C5-C3D4-4357-A641-808914CD5FE2}">
      <dgm:prSet/>
      <dgm:spPr/>
      <dgm:t>
        <a:bodyPr/>
        <a:lstStyle/>
        <a:p>
          <a:endParaRPr lang="en-US"/>
        </a:p>
      </dgm:t>
    </dgm:pt>
    <dgm:pt modelId="{EE76962F-1640-4DC7-890F-F3211C823BED}" type="sibTrans" cxnId="{FD58B9C5-C3D4-4357-A641-808914CD5FE2}">
      <dgm:prSet/>
      <dgm:spPr/>
      <dgm:t>
        <a:bodyPr/>
        <a:lstStyle/>
        <a:p>
          <a:endParaRPr lang="en-US"/>
        </a:p>
      </dgm:t>
    </dgm:pt>
    <dgm:pt modelId="{4FA068A0-16FC-4A3C-BDC0-DA479D0A9D27}">
      <dgm:prSet/>
      <dgm:spPr/>
      <dgm:t>
        <a:bodyPr/>
        <a:lstStyle/>
        <a:p>
          <a:r>
            <a:rPr lang="en-US" dirty="0"/>
            <a:t>Expected Due Date</a:t>
          </a:r>
        </a:p>
      </dgm:t>
    </dgm:pt>
    <dgm:pt modelId="{2944AD82-4388-4A68-B422-3FF21595E69C}" type="parTrans" cxnId="{9A8737F6-E94C-44C4-8C67-9473AD33B584}">
      <dgm:prSet/>
      <dgm:spPr/>
      <dgm:t>
        <a:bodyPr/>
        <a:lstStyle/>
        <a:p>
          <a:endParaRPr lang="en-US"/>
        </a:p>
      </dgm:t>
    </dgm:pt>
    <dgm:pt modelId="{84AB1747-91A7-4228-9371-362AD5F2A3ED}" type="sibTrans" cxnId="{9A8737F6-E94C-44C4-8C67-9473AD33B584}">
      <dgm:prSet/>
      <dgm:spPr/>
      <dgm:t>
        <a:bodyPr/>
        <a:lstStyle/>
        <a:p>
          <a:endParaRPr lang="en-US"/>
        </a:p>
      </dgm:t>
    </dgm:pt>
    <dgm:pt modelId="{0E3E04E3-FEFE-4DFF-8F0C-21BA86F5FE8D}">
      <dgm:prSet/>
      <dgm:spPr/>
      <dgm:t>
        <a:bodyPr/>
        <a:lstStyle/>
        <a:p>
          <a:r>
            <a:rPr lang="en-US" dirty="0"/>
            <a:t>Actual Completion Date</a:t>
          </a:r>
        </a:p>
      </dgm:t>
    </dgm:pt>
    <dgm:pt modelId="{2E8BFAB1-DABA-4DF9-B4AC-C59C75A0DB9C}" type="parTrans" cxnId="{26D21684-734A-4AE5-AA94-0FE4221B0325}">
      <dgm:prSet/>
      <dgm:spPr/>
      <dgm:t>
        <a:bodyPr/>
        <a:lstStyle/>
        <a:p>
          <a:endParaRPr lang="en-US"/>
        </a:p>
      </dgm:t>
    </dgm:pt>
    <dgm:pt modelId="{7FD88AD1-6137-4E5E-8515-8490AC2D06B4}" type="sibTrans" cxnId="{26D21684-734A-4AE5-AA94-0FE4221B0325}">
      <dgm:prSet/>
      <dgm:spPr/>
      <dgm:t>
        <a:bodyPr/>
        <a:lstStyle/>
        <a:p>
          <a:endParaRPr lang="en-US"/>
        </a:p>
      </dgm:t>
    </dgm:pt>
    <dgm:pt modelId="{9C2039B8-DADB-4361-8315-6EED0DC47AFD}">
      <dgm:prSet/>
      <dgm:spPr/>
      <dgm:t>
        <a:bodyPr/>
        <a:lstStyle/>
        <a:p>
          <a:r>
            <a:rPr lang="en-US" dirty="0"/>
            <a:t>Accomplishment</a:t>
          </a:r>
        </a:p>
      </dgm:t>
    </dgm:pt>
    <dgm:pt modelId="{5E84DB52-7484-432E-921B-CCA480AAEE3A}" type="parTrans" cxnId="{432E03C7-01D2-4495-8370-E0FF24E3C74D}">
      <dgm:prSet/>
      <dgm:spPr/>
      <dgm:t>
        <a:bodyPr/>
        <a:lstStyle/>
        <a:p>
          <a:endParaRPr lang="en-US"/>
        </a:p>
      </dgm:t>
    </dgm:pt>
    <dgm:pt modelId="{D59D324B-6A85-4E24-87D1-06A110695E33}" type="sibTrans" cxnId="{432E03C7-01D2-4495-8370-E0FF24E3C74D}">
      <dgm:prSet/>
      <dgm:spPr/>
      <dgm:t>
        <a:bodyPr/>
        <a:lstStyle/>
        <a:p>
          <a:endParaRPr lang="en-US"/>
        </a:p>
      </dgm:t>
    </dgm:pt>
    <dgm:pt modelId="{4F7E10DE-4776-40EE-B342-70BBFB3CF887}">
      <dgm:prSet/>
      <dgm:spPr/>
      <dgm:t>
        <a:bodyPr/>
        <a:lstStyle/>
        <a:p>
          <a:r>
            <a:rPr lang="en-US" dirty="0"/>
            <a:t>Measurement Criteria</a:t>
          </a:r>
        </a:p>
      </dgm:t>
    </dgm:pt>
    <dgm:pt modelId="{071DB0B0-5A79-46FC-A971-0E1B4D6F7FF4}" type="parTrans" cxnId="{70866C75-2A37-43DF-9281-416ACF9C6FA7}">
      <dgm:prSet/>
      <dgm:spPr/>
      <dgm:t>
        <a:bodyPr/>
        <a:lstStyle/>
        <a:p>
          <a:endParaRPr lang="en-US"/>
        </a:p>
      </dgm:t>
    </dgm:pt>
    <dgm:pt modelId="{16CDDDB5-19B4-460F-AA39-524E502DF8DD}" type="sibTrans" cxnId="{70866C75-2A37-43DF-9281-416ACF9C6FA7}">
      <dgm:prSet/>
      <dgm:spPr/>
      <dgm:t>
        <a:bodyPr/>
        <a:lstStyle/>
        <a:p>
          <a:endParaRPr lang="en-US"/>
        </a:p>
      </dgm:t>
    </dgm:pt>
    <dgm:pt modelId="{B9323820-8817-404D-99F6-268142A7FFAB}" type="pres">
      <dgm:prSet presAssocID="{D4729750-7574-4E64-952B-B7C975839021}" presName="linear" presStyleCnt="0">
        <dgm:presLayoutVars>
          <dgm:animLvl val="lvl"/>
          <dgm:resizeHandles val="exact"/>
        </dgm:presLayoutVars>
      </dgm:prSet>
      <dgm:spPr/>
    </dgm:pt>
    <dgm:pt modelId="{9CFE77DF-8921-4D4D-904A-6387A28554D0}" type="pres">
      <dgm:prSet presAssocID="{22E6E739-B784-4537-A357-7586F0E87FF7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40692830-6AA2-4199-BB3F-BEF210F8660A}" type="pres">
      <dgm:prSet presAssocID="{AFDCC278-CC40-43C9-92DA-8D84BF79BDB2}" presName="spacer" presStyleCnt="0"/>
      <dgm:spPr/>
    </dgm:pt>
    <dgm:pt modelId="{0238ACF6-2E0D-4F36-A610-1FE93C0C5BC0}" type="pres">
      <dgm:prSet presAssocID="{57F6B428-EF71-4692-9DA8-4C8D1167C91A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4BB6E2D7-5A5B-4585-B1B7-17AA6FB569D6}" type="pres">
      <dgm:prSet presAssocID="{979A47F0-A2CE-4661-9F56-B0C38FDC1387}" presName="spacer" presStyleCnt="0"/>
      <dgm:spPr/>
    </dgm:pt>
    <dgm:pt modelId="{AD5A7CFE-22A9-41D0-85F7-124C74CDE663}" type="pres">
      <dgm:prSet presAssocID="{175324E5-D1ED-4D28-B375-84EA895529FB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C834EF68-5E5F-46C7-BE7A-368192B6EB0E}" type="pres">
      <dgm:prSet presAssocID="{F46912C0-4A18-47BA-A498-53D77B643CF6}" presName="spacer" presStyleCnt="0"/>
      <dgm:spPr/>
    </dgm:pt>
    <dgm:pt modelId="{3431BF6D-770F-4109-BE04-870B260B8070}" type="pres">
      <dgm:prSet presAssocID="{E342DA44-5199-4F22-AF40-90EE27F5C978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B8EA6B48-44CB-49EE-AE2C-08E8302D0275}" type="pres">
      <dgm:prSet presAssocID="{B38B7523-7868-4B25-8A07-BAA1451B435F}" presName="spacer" presStyleCnt="0"/>
      <dgm:spPr/>
    </dgm:pt>
    <dgm:pt modelId="{6004B2DF-3D69-4B50-9734-338B7EABE046}" type="pres">
      <dgm:prSet presAssocID="{17E77AA0-079C-4DA2-BCE2-4D64D21B60C9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831388BD-AE76-4A55-96ED-3A6019C73C2D}" type="pres">
      <dgm:prSet presAssocID="{75FA64BC-BF47-4352-B82A-D5CC686C1933}" presName="spacer" presStyleCnt="0"/>
      <dgm:spPr/>
    </dgm:pt>
    <dgm:pt modelId="{608502CC-1088-431A-B2E6-B2B60B638C1B}" type="pres">
      <dgm:prSet presAssocID="{4FA068A0-16FC-4A3C-BDC0-DA479D0A9D27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AD51BDB3-B774-46D1-A3F0-AA2CA768E3B2}" type="pres">
      <dgm:prSet presAssocID="{84AB1747-91A7-4228-9371-362AD5F2A3ED}" presName="spacer" presStyleCnt="0"/>
      <dgm:spPr/>
    </dgm:pt>
    <dgm:pt modelId="{41392A79-D466-4B04-AF79-E6BC0A3950D6}" type="pres">
      <dgm:prSet presAssocID="{0D5D8CF7-4CB9-4F9A-B4BE-35919FA8511F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69400502-4C63-4F57-8701-8E7E4996BAF2}" type="pres">
      <dgm:prSet presAssocID="{8B66710E-79E4-4110-B87F-63B9B537EEC5}" presName="spacer" presStyleCnt="0"/>
      <dgm:spPr/>
    </dgm:pt>
    <dgm:pt modelId="{6D703BF3-D235-4739-8F1A-551446ADD7A9}" type="pres">
      <dgm:prSet presAssocID="{9A3641E8-5636-443F-901A-D3CF99867A85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5CB7D76E-B9C6-4645-B056-63C42FA8788D}" type="pres">
      <dgm:prSet presAssocID="{324BF97E-F90B-421A-9779-1F0AB594D5AA}" presName="spacer" presStyleCnt="0"/>
      <dgm:spPr/>
    </dgm:pt>
    <dgm:pt modelId="{79549739-F209-41CB-82F1-6910FA31FC3B}" type="pres">
      <dgm:prSet presAssocID="{5D3F01E3-DF21-4DAF-AB4A-DF139D12F957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C0C40683-0D32-4C85-9459-054658A96600}" type="pres">
      <dgm:prSet presAssocID="{7DF6E2FA-E44C-4D2E-A357-DE3C3E2B9A89}" presName="spacer" presStyleCnt="0"/>
      <dgm:spPr/>
    </dgm:pt>
    <dgm:pt modelId="{AFF9F037-7AEC-4942-AE12-091A03AFB9B4}" type="pres">
      <dgm:prSet presAssocID="{03B576CA-9BFF-4EE6-AC1D-BE92840FE137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78BF4852-A706-4DDC-9191-ECAE416436F4}" type="pres">
      <dgm:prSet presAssocID="{3494FC0E-EC19-4D5D-9AEB-08ACA0D877D7}" presName="spacer" presStyleCnt="0"/>
      <dgm:spPr/>
    </dgm:pt>
    <dgm:pt modelId="{4B41EFB8-00F1-429F-BBBC-C4493B3BD73F}" type="pres">
      <dgm:prSet presAssocID="{0E3E04E3-FEFE-4DFF-8F0C-21BA86F5FE8D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63A6CE6B-7323-4C59-87CE-CB64783C67DA}" type="pres">
      <dgm:prSet presAssocID="{7FD88AD1-6137-4E5E-8515-8490AC2D06B4}" presName="spacer" presStyleCnt="0"/>
      <dgm:spPr/>
    </dgm:pt>
    <dgm:pt modelId="{DE64A31F-8022-4377-96C9-3021BF0188B0}" type="pres">
      <dgm:prSet presAssocID="{21E440C3-99D2-4E83-8410-974E2F8B21E7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F5D876BA-05B7-4C63-BCE7-1962F10C0914}" type="pres">
      <dgm:prSet presAssocID="{EE76962F-1640-4DC7-890F-F3211C823BED}" presName="spacer" presStyleCnt="0"/>
      <dgm:spPr/>
    </dgm:pt>
    <dgm:pt modelId="{3A5EF179-89E8-46D5-8A59-04BC95D5CFB7}" type="pres">
      <dgm:prSet presAssocID="{4F7E10DE-4776-40EE-B342-70BBFB3CF887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B8C03BC2-3F5F-4718-96F8-39CA9B0B3EE1}" type="pres">
      <dgm:prSet presAssocID="{16CDDDB5-19B4-460F-AA39-524E502DF8DD}" presName="spacer" presStyleCnt="0"/>
      <dgm:spPr/>
    </dgm:pt>
    <dgm:pt modelId="{30D7153D-39FA-46F8-8D2A-ADAF594DB538}" type="pres">
      <dgm:prSet presAssocID="{9C2039B8-DADB-4361-8315-6EED0DC47AFD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E6B18002-3E6E-4B77-9F0C-54412C7F7E66}" type="presOf" srcId="{17E77AA0-079C-4DA2-BCE2-4D64D21B60C9}" destId="{6004B2DF-3D69-4B50-9734-338B7EABE046}" srcOrd="0" destOrd="0" presId="urn:microsoft.com/office/officeart/2005/8/layout/vList2"/>
    <dgm:cxn modelId="{C2E36008-B6D3-4666-9C3E-1A067C25AEA5}" srcId="{D4729750-7574-4E64-952B-B7C975839021}" destId="{9A3641E8-5636-443F-901A-D3CF99867A85}" srcOrd="7" destOrd="0" parTransId="{0001D21E-6C99-4CC0-9C0E-630F01927DE1}" sibTransId="{324BF97E-F90B-421A-9779-1F0AB594D5AA}"/>
    <dgm:cxn modelId="{7698170C-EFDD-4F55-8959-9E087F0998B7}" srcId="{D4729750-7574-4E64-952B-B7C975839021}" destId="{175324E5-D1ED-4D28-B375-84EA895529FB}" srcOrd="2" destOrd="0" parTransId="{7E0C1447-6E9D-4873-B048-55F3A1BB6288}" sibTransId="{F46912C0-4A18-47BA-A498-53D77B643CF6}"/>
    <dgm:cxn modelId="{AA87EB35-5187-4593-9BF1-496E3A2B61AA}" type="presOf" srcId="{E342DA44-5199-4F22-AF40-90EE27F5C978}" destId="{3431BF6D-770F-4109-BE04-870B260B8070}" srcOrd="0" destOrd="0" presId="urn:microsoft.com/office/officeart/2005/8/layout/vList2"/>
    <dgm:cxn modelId="{F091FD5D-40F0-449D-A46E-5BDF5CC99000}" type="presOf" srcId="{9A3641E8-5636-443F-901A-D3CF99867A85}" destId="{6D703BF3-D235-4739-8F1A-551446ADD7A9}" srcOrd="0" destOrd="0" presId="urn:microsoft.com/office/officeart/2005/8/layout/vList2"/>
    <dgm:cxn modelId="{7409F765-7DC1-4919-828D-D3260233B464}" type="presOf" srcId="{57F6B428-EF71-4692-9DA8-4C8D1167C91A}" destId="{0238ACF6-2E0D-4F36-A610-1FE93C0C5BC0}" srcOrd="0" destOrd="0" presId="urn:microsoft.com/office/officeart/2005/8/layout/vList2"/>
    <dgm:cxn modelId="{953B1052-8099-48A3-A7A1-2BDA15B6DCE5}" type="presOf" srcId="{175324E5-D1ED-4D28-B375-84EA895529FB}" destId="{AD5A7CFE-22A9-41D0-85F7-124C74CDE663}" srcOrd="0" destOrd="0" presId="urn:microsoft.com/office/officeart/2005/8/layout/vList2"/>
    <dgm:cxn modelId="{70866C75-2A37-43DF-9281-416ACF9C6FA7}" srcId="{D4729750-7574-4E64-952B-B7C975839021}" destId="{4F7E10DE-4776-40EE-B342-70BBFB3CF887}" srcOrd="12" destOrd="0" parTransId="{071DB0B0-5A79-46FC-A971-0E1B4D6F7FF4}" sibTransId="{16CDDDB5-19B4-460F-AA39-524E502DF8DD}"/>
    <dgm:cxn modelId="{EC4FD375-E337-49B6-B19B-B6DFD346BAA2}" srcId="{D4729750-7574-4E64-952B-B7C975839021}" destId="{03B576CA-9BFF-4EE6-AC1D-BE92840FE137}" srcOrd="9" destOrd="0" parTransId="{71746C39-5479-4131-915C-11502E66C9FE}" sibTransId="{3494FC0E-EC19-4D5D-9AEB-08ACA0D877D7}"/>
    <dgm:cxn modelId="{814FD576-26D1-4023-A249-3C2AB2E04D77}" srcId="{D4729750-7574-4E64-952B-B7C975839021}" destId="{E342DA44-5199-4F22-AF40-90EE27F5C978}" srcOrd="3" destOrd="0" parTransId="{C6D1CDCF-80DF-4621-A9D1-2FC4C15708F8}" sibTransId="{B38B7523-7868-4B25-8A07-BAA1451B435F}"/>
    <dgm:cxn modelId="{EA8B4158-8329-43F0-9E4B-1185B23B2C12}" type="presOf" srcId="{21E440C3-99D2-4E83-8410-974E2F8B21E7}" destId="{DE64A31F-8022-4377-96C9-3021BF0188B0}" srcOrd="0" destOrd="0" presId="urn:microsoft.com/office/officeart/2005/8/layout/vList2"/>
    <dgm:cxn modelId="{F0F5CE7C-17F4-44F7-9D62-F4B5645D858E}" type="presOf" srcId="{D4729750-7574-4E64-952B-B7C975839021}" destId="{B9323820-8817-404D-99F6-268142A7FFAB}" srcOrd="0" destOrd="0" presId="urn:microsoft.com/office/officeart/2005/8/layout/vList2"/>
    <dgm:cxn modelId="{6DC16D7D-1323-45BB-9B05-8C1CD9488BB6}" type="presOf" srcId="{03B576CA-9BFF-4EE6-AC1D-BE92840FE137}" destId="{AFF9F037-7AEC-4942-AE12-091A03AFB9B4}" srcOrd="0" destOrd="0" presId="urn:microsoft.com/office/officeart/2005/8/layout/vList2"/>
    <dgm:cxn modelId="{26D21684-734A-4AE5-AA94-0FE4221B0325}" srcId="{D4729750-7574-4E64-952B-B7C975839021}" destId="{0E3E04E3-FEFE-4DFF-8F0C-21BA86F5FE8D}" srcOrd="10" destOrd="0" parTransId="{2E8BFAB1-DABA-4DF9-B4AC-C59C75A0DB9C}" sibTransId="{7FD88AD1-6137-4E5E-8515-8490AC2D06B4}"/>
    <dgm:cxn modelId="{5572C884-EE54-4F3A-BD9D-6D5797817CEB}" type="presOf" srcId="{4FA068A0-16FC-4A3C-BDC0-DA479D0A9D27}" destId="{608502CC-1088-431A-B2E6-B2B60B638C1B}" srcOrd="0" destOrd="0" presId="urn:microsoft.com/office/officeart/2005/8/layout/vList2"/>
    <dgm:cxn modelId="{C533798A-66F9-4F92-AE41-D3BDCD805E6B}" srcId="{D4729750-7574-4E64-952B-B7C975839021}" destId="{22E6E739-B784-4537-A357-7586F0E87FF7}" srcOrd="0" destOrd="0" parTransId="{9DDA31A4-2AE9-48F8-93D9-015E72401D8C}" sibTransId="{AFDCC278-CC40-43C9-92DA-8D84BF79BDB2}"/>
    <dgm:cxn modelId="{804CE891-49AF-41EE-8754-905C67FC8DC9}" type="presOf" srcId="{0D5D8CF7-4CB9-4F9A-B4BE-35919FA8511F}" destId="{41392A79-D466-4B04-AF79-E6BC0A3950D6}" srcOrd="0" destOrd="0" presId="urn:microsoft.com/office/officeart/2005/8/layout/vList2"/>
    <dgm:cxn modelId="{CF0BA992-9F8A-4229-9372-38F280827E31}" type="presOf" srcId="{0E3E04E3-FEFE-4DFF-8F0C-21BA86F5FE8D}" destId="{4B41EFB8-00F1-429F-BBBC-C4493B3BD73F}" srcOrd="0" destOrd="0" presId="urn:microsoft.com/office/officeart/2005/8/layout/vList2"/>
    <dgm:cxn modelId="{0E345CAF-F5E8-4236-A888-09A7BC19E260}" srcId="{D4729750-7574-4E64-952B-B7C975839021}" destId="{0D5D8CF7-4CB9-4F9A-B4BE-35919FA8511F}" srcOrd="6" destOrd="0" parTransId="{EB15F89F-82FC-40ED-855A-2ECEB2A6FDA9}" sibTransId="{8B66710E-79E4-4110-B87F-63B9B537EEC5}"/>
    <dgm:cxn modelId="{FAD2EAB3-D93B-4FE0-943B-E036EC44F109}" srcId="{D4729750-7574-4E64-952B-B7C975839021}" destId="{5D3F01E3-DF21-4DAF-AB4A-DF139D12F957}" srcOrd="8" destOrd="0" parTransId="{1028D17D-58F4-4BB1-B97E-317BE11693F6}" sibTransId="{7DF6E2FA-E44C-4D2E-A357-DE3C3E2B9A89}"/>
    <dgm:cxn modelId="{E8F302B9-8E3A-4C88-8A67-39A20A3020D4}" type="presOf" srcId="{22E6E739-B784-4537-A357-7586F0E87FF7}" destId="{9CFE77DF-8921-4D4D-904A-6387A28554D0}" srcOrd="0" destOrd="0" presId="urn:microsoft.com/office/officeart/2005/8/layout/vList2"/>
    <dgm:cxn modelId="{1C48BFC2-D6AB-43E6-9E63-3D2F2B07363A}" type="presOf" srcId="{9C2039B8-DADB-4361-8315-6EED0DC47AFD}" destId="{30D7153D-39FA-46F8-8D2A-ADAF594DB538}" srcOrd="0" destOrd="0" presId="urn:microsoft.com/office/officeart/2005/8/layout/vList2"/>
    <dgm:cxn modelId="{9F1E6CC5-90C1-4D3B-A57A-D150E29BAB12}" srcId="{D4729750-7574-4E64-952B-B7C975839021}" destId="{17E77AA0-079C-4DA2-BCE2-4D64D21B60C9}" srcOrd="4" destOrd="0" parTransId="{EEFFD7D2-BABD-4B67-B5A7-387D77F2A707}" sibTransId="{75FA64BC-BF47-4352-B82A-D5CC686C1933}"/>
    <dgm:cxn modelId="{FD58B9C5-C3D4-4357-A641-808914CD5FE2}" srcId="{D4729750-7574-4E64-952B-B7C975839021}" destId="{21E440C3-99D2-4E83-8410-974E2F8B21E7}" srcOrd="11" destOrd="0" parTransId="{D37A5031-77A2-47C3-BE7B-45D9D5F65E10}" sibTransId="{EE76962F-1640-4DC7-890F-F3211C823BED}"/>
    <dgm:cxn modelId="{432E03C7-01D2-4495-8370-E0FF24E3C74D}" srcId="{D4729750-7574-4E64-952B-B7C975839021}" destId="{9C2039B8-DADB-4361-8315-6EED0DC47AFD}" srcOrd="13" destOrd="0" parTransId="{5E84DB52-7484-432E-921B-CCA480AAEE3A}" sibTransId="{D59D324B-6A85-4E24-87D1-06A110695E33}"/>
    <dgm:cxn modelId="{15257DC9-A736-4088-BDE3-0D0517C474A6}" type="presOf" srcId="{4F7E10DE-4776-40EE-B342-70BBFB3CF887}" destId="{3A5EF179-89E8-46D5-8A59-04BC95D5CFB7}" srcOrd="0" destOrd="0" presId="urn:microsoft.com/office/officeart/2005/8/layout/vList2"/>
    <dgm:cxn modelId="{88F3EFD8-78EE-4CF6-852C-3932ECCDAC96}" type="presOf" srcId="{5D3F01E3-DF21-4DAF-AB4A-DF139D12F957}" destId="{79549739-F209-41CB-82F1-6910FA31FC3B}" srcOrd="0" destOrd="0" presId="urn:microsoft.com/office/officeart/2005/8/layout/vList2"/>
    <dgm:cxn modelId="{9A8737F6-E94C-44C4-8C67-9473AD33B584}" srcId="{D4729750-7574-4E64-952B-B7C975839021}" destId="{4FA068A0-16FC-4A3C-BDC0-DA479D0A9D27}" srcOrd="5" destOrd="0" parTransId="{2944AD82-4388-4A68-B422-3FF21595E69C}" sibTransId="{84AB1747-91A7-4228-9371-362AD5F2A3ED}"/>
    <dgm:cxn modelId="{F9BA6CF8-863F-4618-825C-5C07E0AA95F5}" srcId="{D4729750-7574-4E64-952B-B7C975839021}" destId="{57F6B428-EF71-4692-9DA8-4C8D1167C91A}" srcOrd="1" destOrd="0" parTransId="{F7F226FA-B58B-4A20-B1CB-1D0C112BA623}" sibTransId="{979A47F0-A2CE-4661-9F56-B0C38FDC1387}"/>
    <dgm:cxn modelId="{A9F45464-F18B-4DA8-8149-BB524ABFF298}" type="presParOf" srcId="{B9323820-8817-404D-99F6-268142A7FFAB}" destId="{9CFE77DF-8921-4D4D-904A-6387A28554D0}" srcOrd="0" destOrd="0" presId="urn:microsoft.com/office/officeart/2005/8/layout/vList2"/>
    <dgm:cxn modelId="{2E1C39AA-CB6F-4F08-B19F-BCDF4D719FA7}" type="presParOf" srcId="{B9323820-8817-404D-99F6-268142A7FFAB}" destId="{40692830-6AA2-4199-BB3F-BEF210F8660A}" srcOrd="1" destOrd="0" presId="urn:microsoft.com/office/officeart/2005/8/layout/vList2"/>
    <dgm:cxn modelId="{5BDD1D06-1A51-4760-8955-6D8D5CD39630}" type="presParOf" srcId="{B9323820-8817-404D-99F6-268142A7FFAB}" destId="{0238ACF6-2E0D-4F36-A610-1FE93C0C5BC0}" srcOrd="2" destOrd="0" presId="urn:microsoft.com/office/officeart/2005/8/layout/vList2"/>
    <dgm:cxn modelId="{DC2207E3-E148-420F-B7AF-752831164194}" type="presParOf" srcId="{B9323820-8817-404D-99F6-268142A7FFAB}" destId="{4BB6E2D7-5A5B-4585-B1B7-17AA6FB569D6}" srcOrd="3" destOrd="0" presId="urn:microsoft.com/office/officeart/2005/8/layout/vList2"/>
    <dgm:cxn modelId="{0B1CEA34-4637-4A45-A08E-53B0738EC736}" type="presParOf" srcId="{B9323820-8817-404D-99F6-268142A7FFAB}" destId="{AD5A7CFE-22A9-41D0-85F7-124C74CDE663}" srcOrd="4" destOrd="0" presId="urn:microsoft.com/office/officeart/2005/8/layout/vList2"/>
    <dgm:cxn modelId="{1DDADB97-4566-44B0-8803-D47C6E1D0113}" type="presParOf" srcId="{B9323820-8817-404D-99F6-268142A7FFAB}" destId="{C834EF68-5E5F-46C7-BE7A-368192B6EB0E}" srcOrd="5" destOrd="0" presId="urn:microsoft.com/office/officeart/2005/8/layout/vList2"/>
    <dgm:cxn modelId="{7597FD5F-697B-478E-AD47-E4D951B1860B}" type="presParOf" srcId="{B9323820-8817-404D-99F6-268142A7FFAB}" destId="{3431BF6D-770F-4109-BE04-870B260B8070}" srcOrd="6" destOrd="0" presId="urn:microsoft.com/office/officeart/2005/8/layout/vList2"/>
    <dgm:cxn modelId="{83770D91-DB0D-4ED6-910A-0A56EB5645C2}" type="presParOf" srcId="{B9323820-8817-404D-99F6-268142A7FFAB}" destId="{B8EA6B48-44CB-49EE-AE2C-08E8302D0275}" srcOrd="7" destOrd="0" presId="urn:microsoft.com/office/officeart/2005/8/layout/vList2"/>
    <dgm:cxn modelId="{5F44D27A-6B04-422C-9600-83D3F076C115}" type="presParOf" srcId="{B9323820-8817-404D-99F6-268142A7FFAB}" destId="{6004B2DF-3D69-4B50-9734-338B7EABE046}" srcOrd="8" destOrd="0" presId="urn:microsoft.com/office/officeart/2005/8/layout/vList2"/>
    <dgm:cxn modelId="{0BB3A54C-1833-4ED3-8FD4-CCD375BED4E6}" type="presParOf" srcId="{B9323820-8817-404D-99F6-268142A7FFAB}" destId="{831388BD-AE76-4A55-96ED-3A6019C73C2D}" srcOrd="9" destOrd="0" presId="urn:microsoft.com/office/officeart/2005/8/layout/vList2"/>
    <dgm:cxn modelId="{971B5472-A9AD-41F4-97B7-8F42D7956905}" type="presParOf" srcId="{B9323820-8817-404D-99F6-268142A7FFAB}" destId="{608502CC-1088-431A-B2E6-B2B60B638C1B}" srcOrd="10" destOrd="0" presId="urn:microsoft.com/office/officeart/2005/8/layout/vList2"/>
    <dgm:cxn modelId="{E4FA449F-4F91-43F2-8A91-8B8AF3975911}" type="presParOf" srcId="{B9323820-8817-404D-99F6-268142A7FFAB}" destId="{AD51BDB3-B774-46D1-A3F0-AA2CA768E3B2}" srcOrd="11" destOrd="0" presId="urn:microsoft.com/office/officeart/2005/8/layout/vList2"/>
    <dgm:cxn modelId="{9A96456D-8A77-421E-953B-F99AB5154530}" type="presParOf" srcId="{B9323820-8817-404D-99F6-268142A7FFAB}" destId="{41392A79-D466-4B04-AF79-E6BC0A3950D6}" srcOrd="12" destOrd="0" presId="urn:microsoft.com/office/officeart/2005/8/layout/vList2"/>
    <dgm:cxn modelId="{7F705F23-8B19-40B9-A37A-9AB1D83CDAEA}" type="presParOf" srcId="{B9323820-8817-404D-99F6-268142A7FFAB}" destId="{69400502-4C63-4F57-8701-8E7E4996BAF2}" srcOrd="13" destOrd="0" presId="urn:microsoft.com/office/officeart/2005/8/layout/vList2"/>
    <dgm:cxn modelId="{AE6CAE26-6D36-442A-B7E4-043DBF6C6032}" type="presParOf" srcId="{B9323820-8817-404D-99F6-268142A7FFAB}" destId="{6D703BF3-D235-4739-8F1A-551446ADD7A9}" srcOrd="14" destOrd="0" presId="urn:microsoft.com/office/officeart/2005/8/layout/vList2"/>
    <dgm:cxn modelId="{255F6006-1DC0-458E-B6CC-4B66C9B5849B}" type="presParOf" srcId="{B9323820-8817-404D-99F6-268142A7FFAB}" destId="{5CB7D76E-B9C6-4645-B056-63C42FA8788D}" srcOrd="15" destOrd="0" presId="urn:microsoft.com/office/officeart/2005/8/layout/vList2"/>
    <dgm:cxn modelId="{C7430919-38F9-4A2C-A827-88FE44E0B878}" type="presParOf" srcId="{B9323820-8817-404D-99F6-268142A7FFAB}" destId="{79549739-F209-41CB-82F1-6910FA31FC3B}" srcOrd="16" destOrd="0" presId="urn:microsoft.com/office/officeart/2005/8/layout/vList2"/>
    <dgm:cxn modelId="{EAC5A569-4949-429F-9C08-42CD3A75EA9D}" type="presParOf" srcId="{B9323820-8817-404D-99F6-268142A7FFAB}" destId="{C0C40683-0D32-4C85-9459-054658A96600}" srcOrd="17" destOrd="0" presId="urn:microsoft.com/office/officeart/2005/8/layout/vList2"/>
    <dgm:cxn modelId="{BD95C49B-7748-41D3-AAA4-44678F572C20}" type="presParOf" srcId="{B9323820-8817-404D-99F6-268142A7FFAB}" destId="{AFF9F037-7AEC-4942-AE12-091A03AFB9B4}" srcOrd="18" destOrd="0" presId="urn:microsoft.com/office/officeart/2005/8/layout/vList2"/>
    <dgm:cxn modelId="{CD0A7E6F-8FCF-4F52-82CF-4821A1A09480}" type="presParOf" srcId="{B9323820-8817-404D-99F6-268142A7FFAB}" destId="{78BF4852-A706-4DDC-9191-ECAE416436F4}" srcOrd="19" destOrd="0" presId="urn:microsoft.com/office/officeart/2005/8/layout/vList2"/>
    <dgm:cxn modelId="{F34FA265-79EA-4F6E-8BFA-65E5497DE5B2}" type="presParOf" srcId="{B9323820-8817-404D-99F6-268142A7FFAB}" destId="{4B41EFB8-00F1-429F-BBBC-C4493B3BD73F}" srcOrd="20" destOrd="0" presId="urn:microsoft.com/office/officeart/2005/8/layout/vList2"/>
    <dgm:cxn modelId="{317046C8-9801-458F-83CA-88B4EE44D7E3}" type="presParOf" srcId="{B9323820-8817-404D-99F6-268142A7FFAB}" destId="{63A6CE6B-7323-4C59-87CE-CB64783C67DA}" srcOrd="21" destOrd="0" presId="urn:microsoft.com/office/officeart/2005/8/layout/vList2"/>
    <dgm:cxn modelId="{5DCC9CA9-7523-41AF-8A9A-510C8B39BE78}" type="presParOf" srcId="{B9323820-8817-404D-99F6-268142A7FFAB}" destId="{DE64A31F-8022-4377-96C9-3021BF0188B0}" srcOrd="22" destOrd="0" presId="urn:microsoft.com/office/officeart/2005/8/layout/vList2"/>
    <dgm:cxn modelId="{B5DF65FC-2B88-442E-B02F-377394298425}" type="presParOf" srcId="{B9323820-8817-404D-99F6-268142A7FFAB}" destId="{F5D876BA-05B7-4C63-BCE7-1962F10C0914}" srcOrd="23" destOrd="0" presId="urn:microsoft.com/office/officeart/2005/8/layout/vList2"/>
    <dgm:cxn modelId="{3314A752-C21E-43AD-BB6C-64071CBFCE8E}" type="presParOf" srcId="{B9323820-8817-404D-99F6-268142A7FFAB}" destId="{3A5EF179-89E8-46D5-8A59-04BC95D5CFB7}" srcOrd="24" destOrd="0" presId="urn:microsoft.com/office/officeart/2005/8/layout/vList2"/>
    <dgm:cxn modelId="{27764B5C-2866-431C-B595-9E1EDF08428F}" type="presParOf" srcId="{B9323820-8817-404D-99F6-268142A7FFAB}" destId="{B8C03BC2-3F5F-4718-96F8-39CA9B0B3EE1}" srcOrd="25" destOrd="0" presId="urn:microsoft.com/office/officeart/2005/8/layout/vList2"/>
    <dgm:cxn modelId="{051B32B0-830A-4E71-A439-AF8B435089BD}" type="presParOf" srcId="{B9323820-8817-404D-99F6-268142A7FFAB}" destId="{30D7153D-39FA-46F8-8D2A-ADAF594DB538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729750-7574-4E64-952B-B7C9758390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6E739-B784-4537-A357-7586F0E87FF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00" dirty="0"/>
            <a:t>Link Main Goal</a:t>
          </a:r>
        </a:p>
      </dgm:t>
    </dgm:pt>
    <dgm:pt modelId="{9DDA31A4-2AE9-48F8-93D9-015E72401D8C}" type="parTrans" cxnId="{C533798A-66F9-4F92-AE41-D3BDCD805E6B}">
      <dgm:prSet/>
      <dgm:spPr/>
      <dgm:t>
        <a:bodyPr/>
        <a:lstStyle/>
        <a:p>
          <a:endParaRPr lang="en-US"/>
        </a:p>
      </dgm:t>
    </dgm:pt>
    <dgm:pt modelId="{AFDCC278-CC40-43C9-92DA-8D84BF79BDB2}" type="sibTrans" cxnId="{C533798A-66F9-4F92-AE41-D3BDCD805E6B}">
      <dgm:prSet/>
      <dgm:spPr/>
      <dgm:t>
        <a:bodyPr/>
        <a:lstStyle/>
        <a:p>
          <a:endParaRPr lang="en-US"/>
        </a:p>
      </dgm:t>
    </dgm:pt>
    <dgm:pt modelId="{57F6B428-EF71-4692-9DA8-4C8D1167C91A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Sub-Goal Name</a:t>
          </a:r>
        </a:p>
      </dgm:t>
    </dgm:pt>
    <dgm:pt modelId="{F7F226FA-B58B-4A20-B1CB-1D0C112BA623}" type="parTrans" cxnId="{F9BA6CF8-863F-4618-825C-5C07E0AA95F5}">
      <dgm:prSet/>
      <dgm:spPr/>
      <dgm:t>
        <a:bodyPr/>
        <a:lstStyle/>
        <a:p>
          <a:endParaRPr lang="en-US"/>
        </a:p>
      </dgm:t>
    </dgm:pt>
    <dgm:pt modelId="{979A47F0-A2CE-4661-9F56-B0C38FDC1387}" type="sibTrans" cxnId="{F9BA6CF8-863F-4618-825C-5C07E0AA95F5}">
      <dgm:prSet/>
      <dgm:spPr/>
      <dgm:t>
        <a:bodyPr/>
        <a:lstStyle/>
        <a:p>
          <a:endParaRPr lang="en-US"/>
        </a:p>
      </dgm:t>
    </dgm:pt>
    <dgm:pt modelId="{175324E5-D1ED-4D28-B375-84EA895529FB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Description</a:t>
          </a:r>
        </a:p>
      </dgm:t>
    </dgm:pt>
    <dgm:pt modelId="{7E0C1447-6E9D-4873-B048-55F3A1BB6288}" type="parTrans" cxnId="{7698170C-EFDD-4F55-8959-9E087F0998B7}">
      <dgm:prSet/>
      <dgm:spPr/>
      <dgm:t>
        <a:bodyPr/>
        <a:lstStyle/>
        <a:p>
          <a:endParaRPr lang="en-US"/>
        </a:p>
      </dgm:t>
    </dgm:pt>
    <dgm:pt modelId="{F46912C0-4A18-47BA-A498-53D77B643CF6}" type="sibTrans" cxnId="{7698170C-EFDD-4F55-8959-9E087F0998B7}">
      <dgm:prSet/>
      <dgm:spPr/>
      <dgm:t>
        <a:bodyPr/>
        <a:lstStyle/>
        <a:p>
          <a:endParaRPr lang="en-US"/>
        </a:p>
      </dgm:t>
    </dgm:pt>
    <dgm:pt modelId="{E342DA44-5199-4F22-AF40-90EE27F5C978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 Date</a:t>
          </a:r>
        </a:p>
      </dgm:t>
    </dgm:pt>
    <dgm:pt modelId="{C6D1CDCF-80DF-4621-A9D1-2FC4C15708F8}" type="parTrans" cxnId="{814FD576-26D1-4023-A249-3C2AB2E04D77}">
      <dgm:prSet/>
      <dgm:spPr/>
      <dgm:t>
        <a:bodyPr/>
        <a:lstStyle/>
        <a:p>
          <a:endParaRPr lang="en-US"/>
        </a:p>
      </dgm:t>
    </dgm:pt>
    <dgm:pt modelId="{B38B7523-7868-4B25-8A07-BAA1451B435F}" type="sibTrans" cxnId="{814FD576-26D1-4023-A249-3C2AB2E04D77}">
      <dgm:prSet/>
      <dgm:spPr/>
      <dgm:t>
        <a:bodyPr/>
        <a:lstStyle/>
        <a:p>
          <a:endParaRPr lang="en-US"/>
        </a:p>
      </dgm:t>
    </dgm:pt>
    <dgm:pt modelId="{17E77AA0-079C-4DA2-BCE2-4D64D21B60C9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Expected Due Date</a:t>
          </a:r>
        </a:p>
      </dgm:t>
    </dgm:pt>
    <dgm:pt modelId="{EEFFD7D2-BABD-4B67-B5A7-387D77F2A707}" type="parTrans" cxnId="{9F1E6CC5-90C1-4D3B-A57A-D150E29BAB12}">
      <dgm:prSet/>
      <dgm:spPr/>
      <dgm:t>
        <a:bodyPr/>
        <a:lstStyle/>
        <a:p>
          <a:endParaRPr lang="en-US"/>
        </a:p>
      </dgm:t>
    </dgm:pt>
    <dgm:pt modelId="{75FA64BC-BF47-4352-B82A-D5CC686C1933}" type="sibTrans" cxnId="{9F1E6CC5-90C1-4D3B-A57A-D150E29BAB12}">
      <dgm:prSet/>
      <dgm:spPr/>
      <dgm:t>
        <a:bodyPr/>
        <a:lstStyle/>
        <a:p>
          <a:endParaRPr lang="en-US"/>
        </a:p>
      </dgm:t>
    </dgm:pt>
    <dgm:pt modelId="{0D5D8CF7-4CB9-4F9A-B4BE-35919FA8511F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Link Goal</a:t>
          </a:r>
        </a:p>
      </dgm:t>
    </dgm:pt>
    <dgm:pt modelId="{EB15F89F-82FC-40ED-855A-2ECEB2A6FDA9}" type="parTrans" cxnId="{0E345CAF-F5E8-4236-A888-09A7BC19E260}">
      <dgm:prSet/>
      <dgm:spPr/>
      <dgm:t>
        <a:bodyPr/>
        <a:lstStyle/>
        <a:p>
          <a:endParaRPr lang="en-US"/>
        </a:p>
      </dgm:t>
    </dgm:pt>
    <dgm:pt modelId="{8B66710E-79E4-4110-B87F-63B9B537EEC5}" type="sibTrans" cxnId="{0E345CAF-F5E8-4236-A888-09A7BC19E260}">
      <dgm:prSet/>
      <dgm:spPr/>
      <dgm:t>
        <a:bodyPr/>
        <a:lstStyle/>
        <a:p>
          <a:endParaRPr lang="en-US"/>
        </a:p>
      </dgm:t>
    </dgm:pt>
    <dgm:pt modelId="{9A3641E8-5636-443F-901A-D3CF99867A85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Coach</a:t>
          </a:r>
        </a:p>
      </dgm:t>
    </dgm:pt>
    <dgm:pt modelId="{0001D21E-6C99-4CC0-9C0E-630F01927DE1}" type="parTrans" cxnId="{C2E36008-B6D3-4666-9C3E-1A067C25AEA5}">
      <dgm:prSet/>
      <dgm:spPr/>
      <dgm:t>
        <a:bodyPr/>
        <a:lstStyle/>
        <a:p>
          <a:endParaRPr lang="en-US"/>
        </a:p>
      </dgm:t>
    </dgm:pt>
    <dgm:pt modelId="{324BF97E-F90B-421A-9779-1F0AB594D5AA}" type="sibTrans" cxnId="{C2E36008-B6D3-4666-9C3E-1A067C25AEA5}">
      <dgm:prSet/>
      <dgm:spPr/>
      <dgm:t>
        <a:bodyPr/>
        <a:lstStyle/>
        <a:p>
          <a:endParaRPr lang="en-US"/>
        </a:p>
      </dgm:t>
    </dgm:pt>
    <dgm:pt modelId="{0EF4B394-F660-4093-8773-48D55503D251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Required Effort</a:t>
          </a:r>
        </a:p>
      </dgm:t>
    </dgm:pt>
    <dgm:pt modelId="{B2F4EF33-A6A7-40FB-91DB-E2F32C915A2C}" type="parTrans" cxnId="{2026F169-EEFA-43F1-B06C-58E793299D3D}">
      <dgm:prSet/>
      <dgm:spPr/>
      <dgm:t>
        <a:bodyPr/>
        <a:lstStyle/>
        <a:p>
          <a:endParaRPr lang="en-US"/>
        </a:p>
      </dgm:t>
    </dgm:pt>
    <dgm:pt modelId="{F37F3E55-99B9-45DF-8E51-855EE863DAD5}" type="sibTrans" cxnId="{2026F169-EEFA-43F1-B06C-58E793299D3D}">
      <dgm:prSet/>
      <dgm:spPr/>
      <dgm:t>
        <a:bodyPr/>
        <a:lstStyle/>
        <a:p>
          <a:endParaRPr lang="en-US"/>
        </a:p>
      </dgm:t>
    </dgm:pt>
    <dgm:pt modelId="{5D3F01E3-DF21-4DAF-AB4A-DF139D12F957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Utilized Effort</a:t>
          </a:r>
        </a:p>
      </dgm:t>
    </dgm:pt>
    <dgm:pt modelId="{1028D17D-58F4-4BB1-B97E-317BE11693F6}" type="parTrans" cxnId="{FAD2EAB3-D93B-4FE0-943B-E036EC44F109}">
      <dgm:prSet/>
      <dgm:spPr/>
      <dgm:t>
        <a:bodyPr/>
        <a:lstStyle/>
        <a:p>
          <a:endParaRPr lang="en-US"/>
        </a:p>
      </dgm:t>
    </dgm:pt>
    <dgm:pt modelId="{7DF6E2FA-E44C-4D2E-A357-DE3C3E2B9A89}" type="sibTrans" cxnId="{FAD2EAB3-D93B-4FE0-943B-E036EC44F109}">
      <dgm:prSet/>
      <dgm:spPr/>
      <dgm:t>
        <a:bodyPr/>
        <a:lstStyle/>
        <a:p>
          <a:endParaRPr lang="en-US"/>
        </a:p>
      </dgm:t>
    </dgm:pt>
    <dgm:pt modelId="{7DA5D3DF-6725-4CA2-8496-C12FEFB93287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Spent Effort</a:t>
          </a:r>
        </a:p>
      </dgm:t>
    </dgm:pt>
    <dgm:pt modelId="{3C9A6496-9246-46FC-BD92-C65E99EA611A}" type="parTrans" cxnId="{527B8637-C069-4B29-9510-A5870FDE5A6D}">
      <dgm:prSet/>
      <dgm:spPr/>
      <dgm:t>
        <a:bodyPr/>
        <a:lstStyle/>
        <a:p>
          <a:endParaRPr lang="en-US"/>
        </a:p>
      </dgm:t>
    </dgm:pt>
    <dgm:pt modelId="{B12EDCC4-F6DC-4628-97FB-478E6C84822D}" type="sibTrans" cxnId="{527B8637-C069-4B29-9510-A5870FDE5A6D}">
      <dgm:prSet/>
      <dgm:spPr/>
      <dgm:t>
        <a:bodyPr/>
        <a:lstStyle/>
        <a:p>
          <a:endParaRPr lang="en-US"/>
        </a:p>
      </dgm:t>
    </dgm:pt>
    <dgm:pt modelId="{03B576CA-9BFF-4EE6-AC1D-BE92840FE137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Status</a:t>
          </a:r>
        </a:p>
      </dgm:t>
    </dgm:pt>
    <dgm:pt modelId="{71746C39-5479-4131-915C-11502E66C9FE}" type="parTrans" cxnId="{EC4FD375-E337-49B6-B19B-B6DFD346BAA2}">
      <dgm:prSet/>
      <dgm:spPr/>
      <dgm:t>
        <a:bodyPr/>
        <a:lstStyle/>
        <a:p>
          <a:endParaRPr lang="en-US"/>
        </a:p>
      </dgm:t>
    </dgm:pt>
    <dgm:pt modelId="{3494FC0E-EC19-4D5D-9AEB-08ACA0D877D7}" type="sibTrans" cxnId="{EC4FD375-E337-49B6-B19B-B6DFD346BAA2}">
      <dgm:prSet/>
      <dgm:spPr/>
      <dgm:t>
        <a:bodyPr/>
        <a:lstStyle/>
        <a:p>
          <a:endParaRPr lang="en-US"/>
        </a:p>
      </dgm:t>
    </dgm:pt>
    <dgm:pt modelId="{21E440C3-99D2-4E83-8410-974E2F8B21E7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Accompolishment</a:t>
          </a:r>
        </a:p>
      </dgm:t>
    </dgm:pt>
    <dgm:pt modelId="{D37A5031-77A2-47C3-BE7B-45D9D5F65E10}" type="parTrans" cxnId="{FD58B9C5-C3D4-4357-A641-808914CD5FE2}">
      <dgm:prSet/>
      <dgm:spPr/>
      <dgm:t>
        <a:bodyPr/>
        <a:lstStyle/>
        <a:p>
          <a:endParaRPr lang="en-US"/>
        </a:p>
      </dgm:t>
    </dgm:pt>
    <dgm:pt modelId="{EE76962F-1640-4DC7-890F-F3211C823BED}" type="sibTrans" cxnId="{FD58B9C5-C3D4-4357-A641-808914CD5FE2}">
      <dgm:prSet/>
      <dgm:spPr/>
      <dgm:t>
        <a:bodyPr/>
        <a:lstStyle/>
        <a:p>
          <a:endParaRPr lang="en-US"/>
        </a:p>
      </dgm:t>
    </dgm:pt>
    <dgm:pt modelId="{9D5B5CB5-036C-49B7-BF8E-2DB169319BEF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Actual Completion Date</a:t>
          </a:r>
        </a:p>
      </dgm:t>
    </dgm:pt>
    <dgm:pt modelId="{D45AA05A-CF8D-4753-83DD-6FE49CDC3E63}" type="parTrans" cxnId="{8DD631D4-2F73-4165-96D2-57557D867B84}">
      <dgm:prSet/>
      <dgm:spPr/>
      <dgm:t>
        <a:bodyPr/>
        <a:lstStyle/>
        <a:p>
          <a:endParaRPr lang="en-US"/>
        </a:p>
      </dgm:t>
    </dgm:pt>
    <dgm:pt modelId="{A3EFF275-EA2C-4DB3-904A-46DC65B55363}" type="sibTrans" cxnId="{8DD631D4-2F73-4165-96D2-57557D867B84}">
      <dgm:prSet/>
      <dgm:spPr/>
      <dgm:t>
        <a:bodyPr/>
        <a:lstStyle/>
        <a:p>
          <a:endParaRPr lang="en-US"/>
        </a:p>
      </dgm:t>
    </dgm:pt>
    <dgm:pt modelId="{6DD620AD-9F41-416E-9375-C72625C965CD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>
            <a:buNone/>
          </a:pPr>
          <a:r>
            <a:rPr lang="en-US" sz="1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Weightage</a:t>
          </a:r>
        </a:p>
      </dgm:t>
    </dgm:pt>
    <dgm:pt modelId="{E82AB054-061D-455D-A93A-A6FEB3586083}" type="parTrans" cxnId="{2AD2EC3F-5DEC-48B9-8E05-502A231C2B4D}">
      <dgm:prSet/>
      <dgm:spPr/>
      <dgm:t>
        <a:bodyPr/>
        <a:lstStyle/>
        <a:p>
          <a:endParaRPr lang="en-US"/>
        </a:p>
      </dgm:t>
    </dgm:pt>
    <dgm:pt modelId="{37A85225-59C5-4CD6-8DCD-6A2F9679AB3F}" type="sibTrans" cxnId="{2AD2EC3F-5DEC-48B9-8E05-502A231C2B4D}">
      <dgm:prSet/>
      <dgm:spPr/>
      <dgm:t>
        <a:bodyPr/>
        <a:lstStyle/>
        <a:p>
          <a:endParaRPr lang="en-US"/>
        </a:p>
      </dgm:t>
    </dgm:pt>
    <dgm:pt modelId="{3B37F2F4-3379-4541-B730-1AD9CBF00C33}">
      <dgm:prSet custT="1"/>
      <dgm:spPr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>
            <a:buNone/>
          </a:pPr>
          <a:r>
            <a:rPr lang="en-US" sz="1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Measurement Criteria</a:t>
          </a:r>
        </a:p>
      </dgm:t>
    </dgm:pt>
    <dgm:pt modelId="{3FEE17AD-CE70-4CFE-9AFB-881880C18BD5}" type="parTrans" cxnId="{0E8CDE4C-BA4A-4C32-B28A-E8A6A04405C9}">
      <dgm:prSet/>
      <dgm:spPr/>
      <dgm:t>
        <a:bodyPr/>
        <a:lstStyle/>
        <a:p>
          <a:endParaRPr lang="en-US"/>
        </a:p>
      </dgm:t>
    </dgm:pt>
    <dgm:pt modelId="{67C8CCBC-C799-4217-9A3D-378DC712C666}" type="sibTrans" cxnId="{0E8CDE4C-BA4A-4C32-B28A-E8A6A04405C9}">
      <dgm:prSet/>
      <dgm:spPr/>
      <dgm:t>
        <a:bodyPr/>
        <a:lstStyle/>
        <a:p>
          <a:endParaRPr lang="en-US"/>
        </a:p>
      </dgm:t>
    </dgm:pt>
    <dgm:pt modelId="{B9323820-8817-404D-99F6-268142A7FFAB}" type="pres">
      <dgm:prSet presAssocID="{D4729750-7574-4E64-952B-B7C975839021}" presName="linear" presStyleCnt="0">
        <dgm:presLayoutVars>
          <dgm:animLvl val="lvl"/>
          <dgm:resizeHandles val="exact"/>
        </dgm:presLayoutVars>
      </dgm:prSet>
      <dgm:spPr/>
    </dgm:pt>
    <dgm:pt modelId="{9CFE77DF-8921-4D4D-904A-6387A28554D0}" type="pres">
      <dgm:prSet presAssocID="{22E6E739-B784-4537-A357-7586F0E87FF7}" presName="parentText" presStyleLbl="node1" presStyleIdx="0" presStyleCnt="15" custLinFactNeighborX="423" custLinFactNeighborY="27250">
        <dgm:presLayoutVars>
          <dgm:chMax val="0"/>
          <dgm:bulletEnabled val="1"/>
        </dgm:presLayoutVars>
      </dgm:prSet>
      <dgm:spPr/>
    </dgm:pt>
    <dgm:pt modelId="{40692830-6AA2-4199-BB3F-BEF210F8660A}" type="pres">
      <dgm:prSet presAssocID="{AFDCC278-CC40-43C9-92DA-8D84BF79BDB2}" presName="spacer" presStyleCnt="0"/>
      <dgm:spPr/>
    </dgm:pt>
    <dgm:pt modelId="{0238ACF6-2E0D-4F36-A610-1FE93C0C5BC0}" type="pres">
      <dgm:prSet presAssocID="{57F6B428-EF71-4692-9DA8-4C8D1167C91A}" presName="parentText" presStyleLbl="node1" presStyleIdx="1" presStyleCnt="15">
        <dgm:presLayoutVars>
          <dgm:chMax val="0"/>
          <dgm:bulletEnabled val="1"/>
        </dgm:presLayoutVars>
      </dgm:prSet>
      <dgm:spPr>
        <a:xfrm>
          <a:off x="0" y="379309"/>
          <a:ext cx="2163541" cy="239850"/>
        </a:xfrm>
        <a:prstGeom prst="roundRect">
          <a:avLst/>
        </a:prstGeom>
      </dgm:spPr>
    </dgm:pt>
    <dgm:pt modelId="{4BB6E2D7-5A5B-4585-B1B7-17AA6FB569D6}" type="pres">
      <dgm:prSet presAssocID="{979A47F0-A2CE-4661-9F56-B0C38FDC1387}" presName="spacer" presStyleCnt="0"/>
      <dgm:spPr/>
    </dgm:pt>
    <dgm:pt modelId="{AD5A7CFE-22A9-41D0-85F7-124C74CDE663}" type="pres">
      <dgm:prSet presAssocID="{175324E5-D1ED-4D28-B375-84EA895529FB}" presName="parentText" presStyleLbl="node1" presStyleIdx="2" presStyleCnt="15">
        <dgm:presLayoutVars>
          <dgm:chMax val="0"/>
          <dgm:bulletEnabled val="1"/>
        </dgm:presLayoutVars>
      </dgm:prSet>
      <dgm:spPr>
        <a:xfrm>
          <a:off x="0" y="647959"/>
          <a:ext cx="2163541" cy="239850"/>
        </a:xfrm>
        <a:prstGeom prst="roundRect">
          <a:avLst/>
        </a:prstGeom>
      </dgm:spPr>
    </dgm:pt>
    <dgm:pt modelId="{C834EF68-5E5F-46C7-BE7A-368192B6EB0E}" type="pres">
      <dgm:prSet presAssocID="{F46912C0-4A18-47BA-A498-53D77B643CF6}" presName="spacer" presStyleCnt="0"/>
      <dgm:spPr/>
    </dgm:pt>
    <dgm:pt modelId="{3431BF6D-770F-4109-BE04-870B260B8070}" type="pres">
      <dgm:prSet presAssocID="{E342DA44-5199-4F22-AF40-90EE27F5C978}" presName="parentText" presStyleLbl="node1" presStyleIdx="3" presStyleCnt="15">
        <dgm:presLayoutVars>
          <dgm:chMax val="0"/>
          <dgm:bulletEnabled val="1"/>
        </dgm:presLayoutVars>
      </dgm:prSet>
      <dgm:spPr>
        <a:xfrm>
          <a:off x="0" y="916609"/>
          <a:ext cx="2163541" cy="239850"/>
        </a:xfrm>
        <a:prstGeom prst="roundRect">
          <a:avLst/>
        </a:prstGeom>
      </dgm:spPr>
    </dgm:pt>
    <dgm:pt modelId="{B8EA6B48-44CB-49EE-AE2C-08E8302D0275}" type="pres">
      <dgm:prSet presAssocID="{B38B7523-7868-4B25-8A07-BAA1451B435F}" presName="spacer" presStyleCnt="0"/>
      <dgm:spPr/>
    </dgm:pt>
    <dgm:pt modelId="{8AC50486-C362-41C7-A491-25D584D75E98}" type="pres">
      <dgm:prSet presAssocID="{6DD620AD-9F41-416E-9375-C72625C965CD}" presName="parentText" presStyleLbl="node1" presStyleIdx="4" presStyleCnt="15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CF2BAD78-27DD-4BDC-8EAA-437A59B99765}" type="pres">
      <dgm:prSet presAssocID="{37A85225-59C5-4CD6-8DCD-6A2F9679AB3F}" presName="spacer" presStyleCnt="0"/>
      <dgm:spPr/>
    </dgm:pt>
    <dgm:pt modelId="{8D92D207-2C90-4184-BBEF-A3DF12FD0E02}" type="pres">
      <dgm:prSet presAssocID="{3B37F2F4-3379-4541-B730-1AD9CBF00C33}" presName="parentText" presStyleLbl="node1" presStyleIdx="5" presStyleCnt="15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74B69D43-8289-4218-AE50-3F3B9BF1A557}" type="pres">
      <dgm:prSet presAssocID="{67C8CCBC-C799-4217-9A3D-378DC712C666}" presName="spacer" presStyleCnt="0"/>
      <dgm:spPr/>
    </dgm:pt>
    <dgm:pt modelId="{6004B2DF-3D69-4B50-9734-338B7EABE046}" type="pres">
      <dgm:prSet presAssocID="{17E77AA0-079C-4DA2-BCE2-4D64D21B60C9}" presName="parentText" presStyleLbl="node1" presStyleIdx="6" presStyleCnt="15">
        <dgm:presLayoutVars>
          <dgm:chMax val="0"/>
          <dgm:bulletEnabled val="1"/>
        </dgm:presLayoutVars>
      </dgm:prSet>
      <dgm:spPr>
        <a:xfrm>
          <a:off x="0" y="1185259"/>
          <a:ext cx="2163541" cy="239850"/>
        </a:xfrm>
        <a:prstGeom prst="roundRect">
          <a:avLst/>
        </a:prstGeom>
      </dgm:spPr>
    </dgm:pt>
    <dgm:pt modelId="{831388BD-AE76-4A55-96ED-3A6019C73C2D}" type="pres">
      <dgm:prSet presAssocID="{75FA64BC-BF47-4352-B82A-D5CC686C1933}" presName="spacer" presStyleCnt="0"/>
      <dgm:spPr/>
    </dgm:pt>
    <dgm:pt modelId="{41392A79-D466-4B04-AF79-E6BC0A3950D6}" type="pres">
      <dgm:prSet presAssocID="{0D5D8CF7-4CB9-4F9A-B4BE-35919FA8511F}" presName="parentText" presStyleLbl="node1" presStyleIdx="7" presStyleCnt="15">
        <dgm:presLayoutVars>
          <dgm:chMax val="0"/>
          <dgm:bulletEnabled val="1"/>
        </dgm:presLayoutVars>
      </dgm:prSet>
      <dgm:spPr>
        <a:xfrm>
          <a:off x="0" y="1453909"/>
          <a:ext cx="2163541" cy="239850"/>
        </a:xfrm>
        <a:prstGeom prst="roundRect">
          <a:avLst/>
        </a:prstGeom>
      </dgm:spPr>
    </dgm:pt>
    <dgm:pt modelId="{69400502-4C63-4F57-8701-8E7E4996BAF2}" type="pres">
      <dgm:prSet presAssocID="{8B66710E-79E4-4110-B87F-63B9B537EEC5}" presName="spacer" presStyleCnt="0"/>
      <dgm:spPr/>
    </dgm:pt>
    <dgm:pt modelId="{6D703BF3-D235-4739-8F1A-551446ADD7A9}" type="pres">
      <dgm:prSet presAssocID="{9A3641E8-5636-443F-901A-D3CF99867A85}" presName="parentText" presStyleLbl="node1" presStyleIdx="8" presStyleCnt="15">
        <dgm:presLayoutVars>
          <dgm:chMax val="0"/>
          <dgm:bulletEnabled val="1"/>
        </dgm:presLayoutVars>
      </dgm:prSet>
      <dgm:spPr>
        <a:xfrm>
          <a:off x="0" y="1722559"/>
          <a:ext cx="2163541" cy="239850"/>
        </a:xfrm>
        <a:prstGeom prst="roundRect">
          <a:avLst/>
        </a:prstGeom>
      </dgm:spPr>
    </dgm:pt>
    <dgm:pt modelId="{5CB7D76E-B9C6-4645-B056-63C42FA8788D}" type="pres">
      <dgm:prSet presAssocID="{324BF97E-F90B-421A-9779-1F0AB594D5AA}" presName="spacer" presStyleCnt="0"/>
      <dgm:spPr/>
    </dgm:pt>
    <dgm:pt modelId="{2C012E16-D8F8-47BF-96BF-6B43AD954CF9}" type="pres">
      <dgm:prSet presAssocID="{0EF4B394-F660-4093-8773-48D55503D251}" presName="parentText" presStyleLbl="node1" presStyleIdx="9" presStyleCnt="15">
        <dgm:presLayoutVars>
          <dgm:chMax val="0"/>
          <dgm:bulletEnabled val="1"/>
        </dgm:presLayoutVars>
      </dgm:prSet>
      <dgm:spPr>
        <a:xfrm>
          <a:off x="0" y="1991209"/>
          <a:ext cx="2163541" cy="239850"/>
        </a:xfrm>
        <a:prstGeom prst="roundRect">
          <a:avLst/>
        </a:prstGeom>
      </dgm:spPr>
    </dgm:pt>
    <dgm:pt modelId="{CF22FBBB-A09C-451D-AAAE-5142053BF679}" type="pres">
      <dgm:prSet presAssocID="{F37F3E55-99B9-45DF-8E51-855EE863DAD5}" presName="spacer" presStyleCnt="0"/>
      <dgm:spPr/>
    </dgm:pt>
    <dgm:pt modelId="{79549739-F209-41CB-82F1-6910FA31FC3B}" type="pres">
      <dgm:prSet presAssocID="{5D3F01E3-DF21-4DAF-AB4A-DF139D12F957}" presName="parentText" presStyleLbl="node1" presStyleIdx="10" presStyleCnt="15">
        <dgm:presLayoutVars>
          <dgm:chMax val="0"/>
          <dgm:bulletEnabled val="1"/>
        </dgm:presLayoutVars>
      </dgm:prSet>
      <dgm:spPr>
        <a:xfrm>
          <a:off x="0" y="2259859"/>
          <a:ext cx="2163541" cy="239850"/>
        </a:xfrm>
        <a:prstGeom prst="roundRect">
          <a:avLst/>
        </a:prstGeom>
      </dgm:spPr>
    </dgm:pt>
    <dgm:pt modelId="{C0C40683-0D32-4C85-9459-054658A96600}" type="pres">
      <dgm:prSet presAssocID="{7DF6E2FA-E44C-4D2E-A357-DE3C3E2B9A89}" presName="spacer" presStyleCnt="0"/>
      <dgm:spPr/>
    </dgm:pt>
    <dgm:pt modelId="{E1358959-C539-4DB8-B27E-8CE7415FAA21}" type="pres">
      <dgm:prSet presAssocID="{7DA5D3DF-6725-4CA2-8496-C12FEFB93287}" presName="parentText" presStyleLbl="node1" presStyleIdx="11" presStyleCnt="15">
        <dgm:presLayoutVars>
          <dgm:chMax val="0"/>
          <dgm:bulletEnabled val="1"/>
        </dgm:presLayoutVars>
      </dgm:prSet>
      <dgm:spPr>
        <a:xfrm>
          <a:off x="0" y="2528509"/>
          <a:ext cx="2163541" cy="239850"/>
        </a:xfrm>
        <a:prstGeom prst="roundRect">
          <a:avLst/>
        </a:prstGeom>
      </dgm:spPr>
    </dgm:pt>
    <dgm:pt modelId="{471560AA-B2D0-4B69-AD69-6B7A9CD3F3F1}" type="pres">
      <dgm:prSet presAssocID="{B12EDCC4-F6DC-4628-97FB-478E6C84822D}" presName="spacer" presStyleCnt="0"/>
      <dgm:spPr/>
    </dgm:pt>
    <dgm:pt modelId="{AFF9F037-7AEC-4942-AE12-091A03AFB9B4}" type="pres">
      <dgm:prSet presAssocID="{03B576CA-9BFF-4EE6-AC1D-BE92840FE137}" presName="parentText" presStyleLbl="node1" presStyleIdx="12" presStyleCnt="15">
        <dgm:presLayoutVars>
          <dgm:chMax val="0"/>
          <dgm:bulletEnabled val="1"/>
        </dgm:presLayoutVars>
      </dgm:prSet>
      <dgm:spPr>
        <a:xfrm>
          <a:off x="0" y="2797160"/>
          <a:ext cx="2163541" cy="239850"/>
        </a:xfrm>
        <a:prstGeom prst="roundRect">
          <a:avLst/>
        </a:prstGeom>
      </dgm:spPr>
    </dgm:pt>
    <dgm:pt modelId="{78BF4852-A706-4DDC-9191-ECAE416436F4}" type="pres">
      <dgm:prSet presAssocID="{3494FC0E-EC19-4D5D-9AEB-08ACA0D877D7}" presName="spacer" presStyleCnt="0"/>
      <dgm:spPr/>
    </dgm:pt>
    <dgm:pt modelId="{0D32684A-9DB5-44D3-A527-A686CA802695}" type="pres">
      <dgm:prSet presAssocID="{9D5B5CB5-036C-49B7-BF8E-2DB169319BEF}" presName="parentText" presStyleLbl="node1" presStyleIdx="13" presStyleCnt="15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EF38B12E-6E8B-4231-A6BA-2451A52852D3}" type="pres">
      <dgm:prSet presAssocID="{A3EFF275-EA2C-4DB3-904A-46DC65B55363}" presName="spacer" presStyleCnt="0"/>
      <dgm:spPr/>
    </dgm:pt>
    <dgm:pt modelId="{DE64A31F-8022-4377-96C9-3021BF0188B0}" type="pres">
      <dgm:prSet presAssocID="{21E440C3-99D2-4E83-8410-974E2F8B21E7}" presName="parentText" presStyleLbl="node1" presStyleIdx="14" presStyleCnt="15">
        <dgm:presLayoutVars>
          <dgm:chMax val="0"/>
          <dgm:bulletEnabled val="1"/>
        </dgm:presLayoutVars>
      </dgm:prSet>
      <dgm:spPr>
        <a:xfrm>
          <a:off x="0" y="3065810"/>
          <a:ext cx="2163541" cy="239850"/>
        </a:xfrm>
        <a:prstGeom prst="roundRect">
          <a:avLst/>
        </a:prstGeom>
      </dgm:spPr>
    </dgm:pt>
  </dgm:ptLst>
  <dgm:cxnLst>
    <dgm:cxn modelId="{E6B18002-3E6E-4B77-9F0C-54412C7F7E66}" type="presOf" srcId="{17E77AA0-079C-4DA2-BCE2-4D64D21B60C9}" destId="{6004B2DF-3D69-4B50-9734-338B7EABE046}" srcOrd="0" destOrd="0" presId="urn:microsoft.com/office/officeart/2005/8/layout/vList2"/>
    <dgm:cxn modelId="{C2E36008-B6D3-4666-9C3E-1A067C25AEA5}" srcId="{D4729750-7574-4E64-952B-B7C975839021}" destId="{9A3641E8-5636-443F-901A-D3CF99867A85}" srcOrd="8" destOrd="0" parTransId="{0001D21E-6C99-4CC0-9C0E-630F01927DE1}" sibTransId="{324BF97E-F90B-421A-9779-1F0AB594D5AA}"/>
    <dgm:cxn modelId="{7698170C-EFDD-4F55-8959-9E087F0998B7}" srcId="{D4729750-7574-4E64-952B-B7C975839021}" destId="{175324E5-D1ED-4D28-B375-84EA895529FB}" srcOrd="2" destOrd="0" parTransId="{7E0C1447-6E9D-4873-B048-55F3A1BB6288}" sibTransId="{F46912C0-4A18-47BA-A498-53D77B643CF6}"/>
    <dgm:cxn modelId="{AA87EB35-5187-4593-9BF1-496E3A2B61AA}" type="presOf" srcId="{E342DA44-5199-4F22-AF40-90EE27F5C978}" destId="{3431BF6D-770F-4109-BE04-870B260B8070}" srcOrd="0" destOrd="0" presId="urn:microsoft.com/office/officeart/2005/8/layout/vList2"/>
    <dgm:cxn modelId="{527B8637-C069-4B29-9510-A5870FDE5A6D}" srcId="{D4729750-7574-4E64-952B-B7C975839021}" destId="{7DA5D3DF-6725-4CA2-8496-C12FEFB93287}" srcOrd="11" destOrd="0" parTransId="{3C9A6496-9246-46FC-BD92-C65E99EA611A}" sibTransId="{B12EDCC4-F6DC-4628-97FB-478E6C84822D}"/>
    <dgm:cxn modelId="{2AD2EC3F-5DEC-48B9-8E05-502A231C2B4D}" srcId="{D4729750-7574-4E64-952B-B7C975839021}" destId="{6DD620AD-9F41-416E-9375-C72625C965CD}" srcOrd="4" destOrd="0" parTransId="{E82AB054-061D-455D-A93A-A6FEB3586083}" sibTransId="{37A85225-59C5-4CD6-8DCD-6A2F9679AB3F}"/>
    <dgm:cxn modelId="{F507935B-BEE9-41EC-AE7B-B2EAB54EB750}" type="presOf" srcId="{6DD620AD-9F41-416E-9375-C72625C965CD}" destId="{8AC50486-C362-41C7-A491-25D584D75E98}" srcOrd="0" destOrd="0" presId="urn:microsoft.com/office/officeart/2005/8/layout/vList2"/>
    <dgm:cxn modelId="{F091FD5D-40F0-449D-A46E-5BDF5CC99000}" type="presOf" srcId="{9A3641E8-5636-443F-901A-D3CF99867A85}" destId="{6D703BF3-D235-4739-8F1A-551446ADD7A9}" srcOrd="0" destOrd="0" presId="urn:microsoft.com/office/officeart/2005/8/layout/vList2"/>
    <dgm:cxn modelId="{7409F765-7DC1-4919-828D-D3260233B464}" type="presOf" srcId="{57F6B428-EF71-4692-9DA8-4C8D1167C91A}" destId="{0238ACF6-2E0D-4F36-A610-1FE93C0C5BC0}" srcOrd="0" destOrd="0" presId="urn:microsoft.com/office/officeart/2005/8/layout/vList2"/>
    <dgm:cxn modelId="{2026F169-EEFA-43F1-B06C-58E793299D3D}" srcId="{D4729750-7574-4E64-952B-B7C975839021}" destId="{0EF4B394-F660-4093-8773-48D55503D251}" srcOrd="9" destOrd="0" parTransId="{B2F4EF33-A6A7-40FB-91DB-E2F32C915A2C}" sibTransId="{F37F3E55-99B9-45DF-8E51-855EE863DAD5}"/>
    <dgm:cxn modelId="{0E8CDE4C-BA4A-4C32-B28A-E8A6A04405C9}" srcId="{D4729750-7574-4E64-952B-B7C975839021}" destId="{3B37F2F4-3379-4541-B730-1AD9CBF00C33}" srcOrd="5" destOrd="0" parTransId="{3FEE17AD-CE70-4CFE-9AFB-881880C18BD5}" sibTransId="{67C8CCBC-C799-4217-9A3D-378DC712C666}"/>
    <dgm:cxn modelId="{953B1052-8099-48A3-A7A1-2BDA15B6DCE5}" type="presOf" srcId="{175324E5-D1ED-4D28-B375-84EA895529FB}" destId="{AD5A7CFE-22A9-41D0-85F7-124C74CDE663}" srcOrd="0" destOrd="0" presId="urn:microsoft.com/office/officeart/2005/8/layout/vList2"/>
    <dgm:cxn modelId="{5BC17074-AC9A-4516-BDCA-CEB0491491F5}" type="presOf" srcId="{3B37F2F4-3379-4541-B730-1AD9CBF00C33}" destId="{8D92D207-2C90-4184-BBEF-A3DF12FD0E02}" srcOrd="0" destOrd="0" presId="urn:microsoft.com/office/officeart/2005/8/layout/vList2"/>
    <dgm:cxn modelId="{EC4FD375-E337-49B6-B19B-B6DFD346BAA2}" srcId="{D4729750-7574-4E64-952B-B7C975839021}" destId="{03B576CA-9BFF-4EE6-AC1D-BE92840FE137}" srcOrd="12" destOrd="0" parTransId="{71746C39-5479-4131-915C-11502E66C9FE}" sibTransId="{3494FC0E-EC19-4D5D-9AEB-08ACA0D877D7}"/>
    <dgm:cxn modelId="{814FD576-26D1-4023-A249-3C2AB2E04D77}" srcId="{D4729750-7574-4E64-952B-B7C975839021}" destId="{E342DA44-5199-4F22-AF40-90EE27F5C978}" srcOrd="3" destOrd="0" parTransId="{C6D1CDCF-80DF-4621-A9D1-2FC4C15708F8}" sibTransId="{B38B7523-7868-4B25-8A07-BAA1451B435F}"/>
    <dgm:cxn modelId="{EA8B4158-8329-43F0-9E4B-1185B23B2C12}" type="presOf" srcId="{21E440C3-99D2-4E83-8410-974E2F8B21E7}" destId="{DE64A31F-8022-4377-96C9-3021BF0188B0}" srcOrd="0" destOrd="0" presId="urn:microsoft.com/office/officeart/2005/8/layout/vList2"/>
    <dgm:cxn modelId="{F0F5CE7C-17F4-44F7-9D62-F4B5645D858E}" type="presOf" srcId="{D4729750-7574-4E64-952B-B7C975839021}" destId="{B9323820-8817-404D-99F6-268142A7FFAB}" srcOrd="0" destOrd="0" presId="urn:microsoft.com/office/officeart/2005/8/layout/vList2"/>
    <dgm:cxn modelId="{6DC16D7D-1323-45BB-9B05-8C1CD9488BB6}" type="presOf" srcId="{03B576CA-9BFF-4EE6-AC1D-BE92840FE137}" destId="{AFF9F037-7AEC-4942-AE12-091A03AFB9B4}" srcOrd="0" destOrd="0" presId="urn:microsoft.com/office/officeart/2005/8/layout/vList2"/>
    <dgm:cxn modelId="{C533798A-66F9-4F92-AE41-D3BDCD805E6B}" srcId="{D4729750-7574-4E64-952B-B7C975839021}" destId="{22E6E739-B784-4537-A357-7586F0E87FF7}" srcOrd="0" destOrd="0" parTransId="{9DDA31A4-2AE9-48F8-93D9-015E72401D8C}" sibTransId="{AFDCC278-CC40-43C9-92DA-8D84BF79BDB2}"/>
    <dgm:cxn modelId="{804CE891-49AF-41EE-8754-905C67FC8DC9}" type="presOf" srcId="{0D5D8CF7-4CB9-4F9A-B4BE-35919FA8511F}" destId="{41392A79-D466-4B04-AF79-E6BC0A3950D6}" srcOrd="0" destOrd="0" presId="urn:microsoft.com/office/officeart/2005/8/layout/vList2"/>
    <dgm:cxn modelId="{0E345CAF-F5E8-4236-A888-09A7BC19E260}" srcId="{D4729750-7574-4E64-952B-B7C975839021}" destId="{0D5D8CF7-4CB9-4F9A-B4BE-35919FA8511F}" srcOrd="7" destOrd="0" parTransId="{EB15F89F-82FC-40ED-855A-2ECEB2A6FDA9}" sibTransId="{8B66710E-79E4-4110-B87F-63B9B537EEC5}"/>
    <dgm:cxn modelId="{B95025B1-BD8D-4F7A-B800-EA036EB13387}" type="presOf" srcId="{9D5B5CB5-036C-49B7-BF8E-2DB169319BEF}" destId="{0D32684A-9DB5-44D3-A527-A686CA802695}" srcOrd="0" destOrd="0" presId="urn:microsoft.com/office/officeart/2005/8/layout/vList2"/>
    <dgm:cxn modelId="{FAD2EAB3-D93B-4FE0-943B-E036EC44F109}" srcId="{D4729750-7574-4E64-952B-B7C975839021}" destId="{5D3F01E3-DF21-4DAF-AB4A-DF139D12F957}" srcOrd="10" destOrd="0" parTransId="{1028D17D-58F4-4BB1-B97E-317BE11693F6}" sibTransId="{7DF6E2FA-E44C-4D2E-A357-DE3C3E2B9A89}"/>
    <dgm:cxn modelId="{E8F302B9-8E3A-4C88-8A67-39A20A3020D4}" type="presOf" srcId="{22E6E739-B784-4537-A357-7586F0E87FF7}" destId="{9CFE77DF-8921-4D4D-904A-6387A28554D0}" srcOrd="0" destOrd="0" presId="urn:microsoft.com/office/officeart/2005/8/layout/vList2"/>
    <dgm:cxn modelId="{C8D953BD-7646-4C89-8583-EC576FA8405E}" type="presOf" srcId="{7DA5D3DF-6725-4CA2-8496-C12FEFB93287}" destId="{E1358959-C539-4DB8-B27E-8CE7415FAA21}" srcOrd="0" destOrd="0" presId="urn:microsoft.com/office/officeart/2005/8/layout/vList2"/>
    <dgm:cxn modelId="{9F1E6CC5-90C1-4D3B-A57A-D150E29BAB12}" srcId="{D4729750-7574-4E64-952B-B7C975839021}" destId="{17E77AA0-079C-4DA2-BCE2-4D64D21B60C9}" srcOrd="6" destOrd="0" parTransId="{EEFFD7D2-BABD-4B67-B5A7-387D77F2A707}" sibTransId="{75FA64BC-BF47-4352-B82A-D5CC686C1933}"/>
    <dgm:cxn modelId="{FD58B9C5-C3D4-4357-A641-808914CD5FE2}" srcId="{D4729750-7574-4E64-952B-B7C975839021}" destId="{21E440C3-99D2-4E83-8410-974E2F8B21E7}" srcOrd="14" destOrd="0" parTransId="{D37A5031-77A2-47C3-BE7B-45D9D5F65E10}" sibTransId="{EE76962F-1640-4DC7-890F-F3211C823BED}"/>
    <dgm:cxn modelId="{A10450D0-EC48-45D1-A324-82F4D9E5B4F7}" type="presOf" srcId="{0EF4B394-F660-4093-8773-48D55503D251}" destId="{2C012E16-D8F8-47BF-96BF-6B43AD954CF9}" srcOrd="0" destOrd="0" presId="urn:microsoft.com/office/officeart/2005/8/layout/vList2"/>
    <dgm:cxn modelId="{8DD631D4-2F73-4165-96D2-57557D867B84}" srcId="{D4729750-7574-4E64-952B-B7C975839021}" destId="{9D5B5CB5-036C-49B7-BF8E-2DB169319BEF}" srcOrd="13" destOrd="0" parTransId="{D45AA05A-CF8D-4753-83DD-6FE49CDC3E63}" sibTransId="{A3EFF275-EA2C-4DB3-904A-46DC65B55363}"/>
    <dgm:cxn modelId="{88F3EFD8-78EE-4CF6-852C-3932ECCDAC96}" type="presOf" srcId="{5D3F01E3-DF21-4DAF-AB4A-DF139D12F957}" destId="{79549739-F209-41CB-82F1-6910FA31FC3B}" srcOrd="0" destOrd="0" presId="urn:microsoft.com/office/officeart/2005/8/layout/vList2"/>
    <dgm:cxn modelId="{F9BA6CF8-863F-4618-825C-5C07E0AA95F5}" srcId="{D4729750-7574-4E64-952B-B7C975839021}" destId="{57F6B428-EF71-4692-9DA8-4C8D1167C91A}" srcOrd="1" destOrd="0" parTransId="{F7F226FA-B58B-4A20-B1CB-1D0C112BA623}" sibTransId="{979A47F0-A2CE-4661-9F56-B0C38FDC1387}"/>
    <dgm:cxn modelId="{A9F45464-F18B-4DA8-8149-BB524ABFF298}" type="presParOf" srcId="{B9323820-8817-404D-99F6-268142A7FFAB}" destId="{9CFE77DF-8921-4D4D-904A-6387A28554D0}" srcOrd="0" destOrd="0" presId="urn:microsoft.com/office/officeart/2005/8/layout/vList2"/>
    <dgm:cxn modelId="{2E1C39AA-CB6F-4F08-B19F-BCDF4D719FA7}" type="presParOf" srcId="{B9323820-8817-404D-99F6-268142A7FFAB}" destId="{40692830-6AA2-4199-BB3F-BEF210F8660A}" srcOrd="1" destOrd="0" presId="urn:microsoft.com/office/officeart/2005/8/layout/vList2"/>
    <dgm:cxn modelId="{5BDD1D06-1A51-4760-8955-6D8D5CD39630}" type="presParOf" srcId="{B9323820-8817-404D-99F6-268142A7FFAB}" destId="{0238ACF6-2E0D-4F36-A610-1FE93C0C5BC0}" srcOrd="2" destOrd="0" presId="urn:microsoft.com/office/officeart/2005/8/layout/vList2"/>
    <dgm:cxn modelId="{DC2207E3-E148-420F-B7AF-752831164194}" type="presParOf" srcId="{B9323820-8817-404D-99F6-268142A7FFAB}" destId="{4BB6E2D7-5A5B-4585-B1B7-17AA6FB569D6}" srcOrd="3" destOrd="0" presId="urn:microsoft.com/office/officeart/2005/8/layout/vList2"/>
    <dgm:cxn modelId="{0B1CEA34-4637-4A45-A08E-53B0738EC736}" type="presParOf" srcId="{B9323820-8817-404D-99F6-268142A7FFAB}" destId="{AD5A7CFE-22A9-41D0-85F7-124C74CDE663}" srcOrd="4" destOrd="0" presId="urn:microsoft.com/office/officeart/2005/8/layout/vList2"/>
    <dgm:cxn modelId="{1DDADB97-4566-44B0-8803-D47C6E1D0113}" type="presParOf" srcId="{B9323820-8817-404D-99F6-268142A7FFAB}" destId="{C834EF68-5E5F-46C7-BE7A-368192B6EB0E}" srcOrd="5" destOrd="0" presId="urn:microsoft.com/office/officeart/2005/8/layout/vList2"/>
    <dgm:cxn modelId="{7597FD5F-697B-478E-AD47-E4D951B1860B}" type="presParOf" srcId="{B9323820-8817-404D-99F6-268142A7FFAB}" destId="{3431BF6D-770F-4109-BE04-870B260B8070}" srcOrd="6" destOrd="0" presId="urn:microsoft.com/office/officeart/2005/8/layout/vList2"/>
    <dgm:cxn modelId="{83770D91-DB0D-4ED6-910A-0A56EB5645C2}" type="presParOf" srcId="{B9323820-8817-404D-99F6-268142A7FFAB}" destId="{B8EA6B48-44CB-49EE-AE2C-08E8302D0275}" srcOrd="7" destOrd="0" presId="urn:microsoft.com/office/officeart/2005/8/layout/vList2"/>
    <dgm:cxn modelId="{213B2A91-831F-4554-B85B-7DD5FA7CEFBE}" type="presParOf" srcId="{B9323820-8817-404D-99F6-268142A7FFAB}" destId="{8AC50486-C362-41C7-A491-25D584D75E98}" srcOrd="8" destOrd="0" presId="urn:microsoft.com/office/officeart/2005/8/layout/vList2"/>
    <dgm:cxn modelId="{5DC0BE84-72EC-488F-B4AD-ABFD8917B34C}" type="presParOf" srcId="{B9323820-8817-404D-99F6-268142A7FFAB}" destId="{CF2BAD78-27DD-4BDC-8EAA-437A59B99765}" srcOrd="9" destOrd="0" presId="urn:microsoft.com/office/officeart/2005/8/layout/vList2"/>
    <dgm:cxn modelId="{A4C4860A-5BE9-434D-8FF2-58F9AFC916E7}" type="presParOf" srcId="{B9323820-8817-404D-99F6-268142A7FFAB}" destId="{8D92D207-2C90-4184-BBEF-A3DF12FD0E02}" srcOrd="10" destOrd="0" presId="urn:microsoft.com/office/officeart/2005/8/layout/vList2"/>
    <dgm:cxn modelId="{E37633CE-7A03-45B7-B560-3488F648CEF3}" type="presParOf" srcId="{B9323820-8817-404D-99F6-268142A7FFAB}" destId="{74B69D43-8289-4218-AE50-3F3B9BF1A557}" srcOrd="11" destOrd="0" presId="urn:microsoft.com/office/officeart/2005/8/layout/vList2"/>
    <dgm:cxn modelId="{5F44D27A-6B04-422C-9600-83D3F076C115}" type="presParOf" srcId="{B9323820-8817-404D-99F6-268142A7FFAB}" destId="{6004B2DF-3D69-4B50-9734-338B7EABE046}" srcOrd="12" destOrd="0" presId="urn:microsoft.com/office/officeart/2005/8/layout/vList2"/>
    <dgm:cxn modelId="{0BB3A54C-1833-4ED3-8FD4-CCD375BED4E6}" type="presParOf" srcId="{B9323820-8817-404D-99F6-268142A7FFAB}" destId="{831388BD-AE76-4A55-96ED-3A6019C73C2D}" srcOrd="13" destOrd="0" presId="urn:microsoft.com/office/officeart/2005/8/layout/vList2"/>
    <dgm:cxn modelId="{9A96456D-8A77-421E-953B-F99AB5154530}" type="presParOf" srcId="{B9323820-8817-404D-99F6-268142A7FFAB}" destId="{41392A79-D466-4B04-AF79-E6BC0A3950D6}" srcOrd="14" destOrd="0" presId="urn:microsoft.com/office/officeart/2005/8/layout/vList2"/>
    <dgm:cxn modelId="{7F705F23-8B19-40B9-A37A-9AB1D83CDAEA}" type="presParOf" srcId="{B9323820-8817-404D-99F6-268142A7FFAB}" destId="{69400502-4C63-4F57-8701-8E7E4996BAF2}" srcOrd="15" destOrd="0" presId="urn:microsoft.com/office/officeart/2005/8/layout/vList2"/>
    <dgm:cxn modelId="{AE6CAE26-6D36-442A-B7E4-043DBF6C6032}" type="presParOf" srcId="{B9323820-8817-404D-99F6-268142A7FFAB}" destId="{6D703BF3-D235-4739-8F1A-551446ADD7A9}" srcOrd="16" destOrd="0" presId="urn:microsoft.com/office/officeart/2005/8/layout/vList2"/>
    <dgm:cxn modelId="{255F6006-1DC0-458E-B6CC-4B66C9B5849B}" type="presParOf" srcId="{B9323820-8817-404D-99F6-268142A7FFAB}" destId="{5CB7D76E-B9C6-4645-B056-63C42FA8788D}" srcOrd="17" destOrd="0" presId="urn:microsoft.com/office/officeart/2005/8/layout/vList2"/>
    <dgm:cxn modelId="{C331DA85-AC59-497D-8611-3C17BF5FD485}" type="presParOf" srcId="{B9323820-8817-404D-99F6-268142A7FFAB}" destId="{2C012E16-D8F8-47BF-96BF-6B43AD954CF9}" srcOrd="18" destOrd="0" presId="urn:microsoft.com/office/officeart/2005/8/layout/vList2"/>
    <dgm:cxn modelId="{35A3E6E4-C0C8-4742-9A5D-761245886F8D}" type="presParOf" srcId="{B9323820-8817-404D-99F6-268142A7FFAB}" destId="{CF22FBBB-A09C-451D-AAAE-5142053BF679}" srcOrd="19" destOrd="0" presId="urn:microsoft.com/office/officeart/2005/8/layout/vList2"/>
    <dgm:cxn modelId="{C7430919-38F9-4A2C-A827-88FE44E0B878}" type="presParOf" srcId="{B9323820-8817-404D-99F6-268142A7FFAB}" destId="{79549739-F209-41CB-82F1-6910FA31FC3B}" srcOrd="20" destOrd="0" presId="urn:microsoft.com/office/officeart/2005/8/layout/vList2"/>
    <dgm:cxn modelId="{EAC5A569-4949-429F-9C08-42CD3A75EA9D}" type="presParOf" srcId="{B9323820-8817-404D-99F6-268142A7FFAB}" destId="{C0C40683-0D32-4C85-9459-054658A96600}" srcOrd="21" destOrd="0" presId="urn:microsoft.com/office/officeart/2005/8/layout/vList2"/>
    <dgm:cxn modelId="{F066BCF8-AB60-4277-AFE4-163E79A93764}" type="presParOf" srcId="{B9323820-8817-404D-99F6-268142A7FFAB}" destId="{E1358959-C539-4DB8-B27E-8CE7415FAA21}" srcOrd="22" destOrd="0" presId="urn:microsoft.com/office/officeart/2005/8/layout/vList2"/>
    <dgm:cxn modelId="{6B7849E0-BC84-49A1-A447-02ADB6AE386C}" type="presParOf" srcId="{B9323820-8817-404D-99F6-268142A7FFAB}" destId="{471560AA-B2D0-4B69-AD69-6B7A9CD3F3F1}" srcOrd="23" destOrd="0" presId="urn:microsoft.com/office/officeart/2005/8/layout/vList2"/>
    <dgm:cxn modelId="{BD95C49B-7748-41D3-AAA4-44678F572C20}" type="presParOf" srcId="{B9323820-8817-404D-99F6-268142A7FFAB}" destId="{AFF9F037-7AEC-4942-AE12-091A03AFB9B4}" srcOrd="24" destOrd="0" presId="urn:microsoft.com/office/officeart/2005/8/layout/vList2"/>
    <dgm:cxn modelId="{CD0A7E6F-8FCF-4F52-82CF-4821A1A09480}" type="presParOf" srcId="{B9323820-8817-404D-99F6-268142A7FFAB}" destId="{78BF4852-A706-4DDC-9191-ECAE416436F4}" srcOrd="25" destOrd="0" presId="urn:microsoft.com/office/officeart/2005/8/layout/vList2"/>
    <dgm:cxn modelId="{1A3B02B8-49ED-42CE-94EF-C479E875ED9D}" type="presParOf" srcId="{B9323820-8817-404D-99F6-268142A7FFAB}" destId="{0D32684A-9DB5-44D3-A527-A686CA802695}" srcOrd="26" destOrd="0" presId="urn:microsoft.com/office/officeart/2005/8/layout/vList2"/>
    <dgm:cxn modelId="{8EDE1851-E29F-4CC0-86B1-FDD9F880F017}" type="presParOf" srcId="{B9323820-8817-404D-99F6-268142A7FFAB}" destId="{EF38B12E-6E8B-4231-A6BA-2451A52852D3}" srcOrd="27" destOrd="0" presId="urn:microsoft.com/office/officeart/2005/8/layout/vList2"/>
    <dgm:cxn modelId="{5DCC9CA9-7523-41AF-8A9A-510C8B39BE78}" type="presParOf" srcId="{B9323820-8817-404D-99F6-268142A7FFAB}" destId="{DE64A31F-8022-4377-96C9-3021BF0188B0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E40E34-A7AE-418F-8135-1B9C9F8F7EC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46FEF9-FFBF-4767-91AA-BFAD56BEE6E4}">
      <dgm:prSet/>
      <dgm:spPr/>
      <dgm:t>
        <a:bodyPr/>
        <a:lstStyle/>
        <a:p>
          <a:r>
            <a:rPr lang="en-US" dirty="0"/>
            <a:t>Spiritual Goals</a:t>
          </a:r>
        </a:p>
      </dgm:t>
    </dgm:pt>
    <dgm:pt modelId="{D73A76C5-C528-4797-B3AC-675D4E1AAA63}" type="parTrans" cxnId="{0C455B05-1BB9-433D-B57C-AB6CAF8A5495}">
      <dgm:prSet/>
      <dgm:spPr/>
      <dgm:t>
        <a:bodyPr/>
        <a:lstStyle/>
        <a:p>
          <a:endParaRPr lang="en-US"/>
        </a:p>
      </dgm:t>
    </dgm:pt>
    <dgm:pt modelId="{2C4745E6-2127-4882-9023-2D7C3E2BCAD7}" type="sibTrans" cxnId="{0C455B05-1BB9-433D-B57C-AB6CAF8A5495}">
      <dgm:prSet/>
      <dgm:spPr/>
      <dgm:t>
        <a:bodyPr/>
        <a:lstStyle/>
        <a:p>
          <a:endParaRPr lang="en-US"/>
        </a:p>
      </dgm:t>
    </dgm:pt>
    <dgm:pt modelId="{2147B9D4-1DE6-4B71-A03D-5975C252621D}">
      <dgm:prSet/>
      <dgm:spPr/>
      <dgm:t>
        <a:bodyPr/>
        <a:lstStyle/>
        <a:p>
          <a:r>
            <a:rPr lang="en-US" dirty="0"/>
            <a:t>Fitness Goals</a:t>
          </a:r>
        </a:p>
      </dgm:t>
    </dgm:pt>
    <dgm:pt modelId="{DB888187-49AD-4E17-88FB-8B14CDA82449}" type="parTrans" cxnId="{8E91050A-48DC-4D71-AD39-FB6FEEA63D31}">
      <dgm:prSet/>
      <dgm:spPr/>
      <dgm:t>
        <a:bodyPr/>
        <a:lstStyle/>
        <a:p>
          <a:endParaRPr lang="en-US"/>
        </a:p>
      </dgm:t>
    </dgm:pt>
    <dgm:pt modelId="{CBFF093D-52A4-42F3-AA60-27DF6D9C4903}" type="sibTrans" cxnId="{8E91050A-48DC-4D71-AD39-FB6FEEA63D31}">
      <dgm:prSet/>
      <dgm:spPr/>
      <dgm:t>
        <a:bodyPr/>
        <a:lstStyle/>
        <a:p>
          <a:endParaRPr lang="en-US"/>
        </a:p>
      </dgm:t>
    </dgm:pt>
    <dgm:pt modelId="{6FF6A430-894A-4F78-A781-7A849D42213B}">
      <dgm:prSet/>
      <dgm:spPr/>
      <dgm:t>
        <a:bodyPr/>
        <a:lstStyle/>
        <a:p>
          <a:r>
            <a:rPr lang="en-US" dirty="0"/>
            <a:t>Family Goals</a:t>
          </a:r>
        </a:p>
      </dgm:t>
    </dgm:pt>
    <dgm:pt modelId="{D952AB1B-B28A-4401-96D3-A0E404B2084E}" type="parTrans" cxnId="{DD6EC74B-BD38-4084-B5B4-B7387D6A23D6}">
      <dgm:prSet/>
      <dgm:spPr/>
      <dgm:t>
        <a:bodyPr/>
        <a:lstStyle/>
        <a:p>
          <a:endParaRPr lang="en-US"/>
        </a:p>
      </dgm:t>
    </dgm:pt>
    <dgm:pt modelId="{F374374A-F3D3-4B8E-9245-4129F9646FD5}" type="sibTrans" cxnId="{DD6EC74B-BD38-4084-B5B4-B7387D6A23D6}">
      <dgm:prSet/>
      <dgm:spPr/>
      <dgm:t>
        <a:bodyPr/>
        <a:lstStyle/>
        <a:p>
          <a:endParaRPr lang="en-US"/>
        </a:p>
      </dgm:t>
    </dgm:pt>
    <dgm:pt modelId="{A4165F5C-3400-4F1D-AD5A-914E80066116}">
      <dgm:prSet/>
      <dgm:spPr/>
      <dgm:t>
        <a:bodyPr/>
        <a:lstStyle/>
        <a:p>
          <a:r>
            <a:rPr lang="en-US" dirty="0"/>
            <a:t>Career Goals</a:t>
          </a:r>
        </a:p>
      </dgm:t>
    </dgm:pt>
    <dgm:pt modelId="{3E3D4B31-DDEA-4F90-A685-ECB443F21CCF}" type="parTrans" cxnId="{2C750076-15C4-4F88-A4DD-39CE430FF5E6}">
      <dgm:prSet/>
      <dgm:spPr/>
      <dgm:t>
        <a:bodyPr/>
        <a:lstStyle/>
        <a:p>
          <a:endParaRPr lang="en-US"/>
        </a:p>
      </dgm:t>
    </dgm:pt>
    <dgm:pt modelId="{B57E4EF9-E008-4F99-9988-59BA138DA60D}" type="sibTrans" cxnId="{2C750076-15C4-4F88-A4DD-39CE430FF5E6}">
      <dgm:prSet/>
      <dgm:spPr/>
      <dgm:t>
        <a:bodyPr/>
        <a:lstStyle/>
        <a:p>
          <a:endParaRPr lang="en-US"/>
        </a:p>
      </dgm:t>
    </dgm:pt>
    <dgm:pt modelId="{0ABFCEAD-7573-4813-8E4F-92509B544986}">
      <dgm:prSet/>
      <dgm:spPr/>
      <dgm:t>
        <a:bodyPr/>
        <a:lstStyle/>
        <a:p>
          <a:r>
            <a:rPr lang="en-US" dirty="0"/>
            <a:t>Financial Goals</a:t>
          </a:r>
        </a:p>
      </dgm:t>
    </dgm:pt>
    <dgm:pt modelId="{3261F158-9BC0-4612-8DD6-20E98DE51FC1}" type="parTrans" cxnId="{B946BA1A-9568-4450-8CCC-B368EF6E49E7}">
      <dgm:prSet/>
      <dgm:spPr/>
      <dgm:t>
        <a:bodyPr/>
        <a:lstStyle/>
        <a:p>
          <a:endParaRPr lang="en-US"/>
        </a:p>
      </dgm:t>
    </dgm:pt>
    <dgm:pt modelId="{ABB0F650-E9CD-49BC-A998-009EFD3E1D5F}" type="sibTrans" cxnId="{B946BA1A-9568-4450-8CCC-B368EF6E49E7}">
      <dgm:prSet/>
      <dgm:spPr/>
      <dgm:t>
        <a:bodyPr/>
        <a:lstStyle/>
        <a:p>
          <a:endParaRPr lang="en-US"/>
        </a:p>
      </dgm:t>
    </dgm:pt>
    <dgm:pt modelId="{C854E1FE-B59E-401C-A2A7-0F861233583E}">
      <dgm:prSet/>
      <dgm:spPr/>
      <dgm:t>
        <a:bodyPr/>
        <a:lstStyle/>
        <a:p>
          <a:r>
            <a:rPr lang="en-US" dirty="0"/>
            <a:t>Social Goals</a:t>
          </a:r>
        </a:p>
      </dgm:t>
    </dgm:pt>
    <dgm:pt modelId="{E954D963-D7B8-4765-B05E-95E79C375717}" type="parTrans" cxnId="{B2F2C9A4-EC18-472D-8BF1-ED7461CED656}">
      <dgm:prSet/>
      <dgm:spPr/>
      <dgm:t>
        <a:bodyPr/>
        <a:lstStyle/>
        <a:p>
          <a:endParaRPr lang="en-US"/>
        </a:p>
      </dgm:t>
    </dgm:pt>
    <dgm:pt modelId="{3E29B1BE-3B3E-4B62-B7D7-A5BB1B63D3EB}" type="sibTrans" cxnId="{B2F2C9A4-EC18-472D-8BF1-ED7461CED656}">
      <dgm:prSet/>
      <dgm:spPr/>
      <dgm:t>
        <a:bodyPr/>
        <a:lstStyle/>
        <a:p>
          <a:endParaRPr lang="en-US"/>
        </a:p>
      </dgm:t>
    </dgm:pt>
    <dgm:pt modelId="{37116AE6-1BF4-4C27-AA33-384DC0061A09}">
      <dgm:prSet/>
      <dgm:spPr/>
      <dgm:t>
        <a:bodyPr/>
        <a:lstStyle/>
        <a:p>
          <a:r>
            <a:rPr lang="en-US" dirty="0"/>
            <a:t>Intellectual Goals</a:t>
          </a:r>
        </a:p>
      </dgm:t>
    </dgm:pt>
    <dgm:pt modelId="{6E70549A-2FEE-4004-9E87-5DFFF9276D65}" type="parTrans" cxnId="{DB5B6621-6741-4B5D-A717-AE8B44C24500}">
      <dgm:prSet/>
      <dgm:spPr/>
      <dgm:t>
        <a:bodyPr/>
        <a:lstStyle/>
        <a:p>
          <a:endParaRPr lang="en-US"/>
        </a:p>
      </dgm:t>
    </dgm:pt>
    <dgm:pt modelId="{DF7EEC57-CB24-4ECF-83A2-25EFB2FCC92C}" type="sibTrans" cxnId="{DB5B6621-6741-4B5D-A717-AE8B44C24500}">
      <dgm:prSet/>
      <dgm:spPr/>
      <dgm:t>
        <a:bodyPr/>
        <a:lstStyle/>
        <a:p>
          <a:endParaRPr lang="en-US"/>
        </a:p>
      </dgm:t>
    </dgm:pt>
    <dgm:pt modelId="{F89DA72D-7AE7-45B3-8011-DEABB9CC7EBB}" type="pres">
      <dgm:prSet presAssocID="{01E40E34-A7AE-418F-8135-1B9C9F8F7ECC}" presName="Name0" presStyleCnt="0">
        <dgm:presLayoutVars>
          <dgm:dir/>
          <dgm:animLvl val="lvl"/>
          <dgm:resizeHandles val="exact"/>
        </dgm:presLayoutVars>
      </dgm:prSet>
      <dgm:spPr/>
    </dgm:pt>
    <dgm:pt modelId="{739A9A25-352D-4B15-918F-7231F6A10539}" type="pres">
      <dgm:prSet presAssocID="{FC46FEF9-FFBF-4767-91AA-BFAD56BEE6E4}" presName="linNode" presStyleCnt="0"/>
      <dgm:spPr/>
    </dgm:pt>
    <dgm:pt modelId="{8DE5D030-C2A7-4B73-8939-67E2EF97F3EB}" type="pres">
      <dgm:prSet presAssocID="{FC46FEF9-FFBF-4767-91AA-BFAD56BEE6E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BEA69F5-95FD-40B2-9718-1EE60E8F73C9}" type="pres">
      <dgm:prSet presAssocID="{2C4745E6-2127-4882-9023-2D7C3E2BCAD7}" presName="sp" presStyleCnt="0"/>
      <dgm:spPr/>
    </dgm:pt>
    <dgm:pt modelId="{88CBF1B7-686D-46A7-A5A2-EC71461875E0}" type="pres">
      <dgm:prSet presAssocID="{2147B9D4-1DE6-4B71-A03D-5975C252621D}" presName="linNode" presStyleCnt="0"/>
      <dgm:spPr/>
    </dgm:pt>
    <dgm:pt modelId="{BC99BB1C-D192-4143-972F-F503547040F6}" type="pres">
      <dgm:prSet presAssocID="{2147B9D4-1DE6-4B71-A03D-5975C252621D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EFF13B57-3E81-4E42-B0B6-6F277872D3AF}" type="pres">
      <dgm:prSet presAssocID="{CBFF093D-52A4-42F3-AA60-27DF6D9C4903}" presName="sp" presStyleCnt="0"/>
      <dgm:spPr/>
    </dgm:pt>
    <dgm:pt modelId="{F6A09D8C-C9C2-4AAF-816D-514D623CF5AA}" type="pres">
      <dgm:prSet presAssocID="{6FF6A430-894A-4F78-A781-7A849D42213B}" presName="linNode" presStyleCnt="0"/>
      <dgm:spPr/>
    </dgm:pt>
    <dgm:pt modelId="{8F035327-A163-4628-86F8-6B14746908AC}" type="pres">
      <dgm:prSet presAssocID="{6FF6A430-894A-4F78-A781-7A849D42213B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1D304A2A-539A-4AF3-8E04-D54122A48FD5}" type="pres">
      <dgm:prSet presAssocID="{F374374A-F3D3-4B8E-9245-4129F9646FD5}" presName="sp" presStyleCnt="0"/>
      <dgm:spPr/>
    </dgm:pt>
    <dgm:pt modelId="{88B83D89-819D-4BBB-86A8-B58E3126DBD2}" type="pres">
      <dgm:prSet presAssocID="{A4165F5C-3400-4F1D-AD5A-914E80066116}" presName="linNode" presStyleCnt="0"/>
      <dgm:spPr/>
    </dgm:pt>
    <dgm:pt modelId="{D6CAB9DD-487D-48C2-8388-B728AF53EBCB}" type="pres">
      <dgm:prSet presAssocID="{A4165F5C-3400-4F1D-AD5A-914E80066116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021D374D-9F7F-47D4-9DB1-1CAD485A614B}" type="pres">
      <dgm:prSet presAssocID="{B57E4EF9-E008-4F99-9988-59BA138DA60D}" presName="sp" presStyleCnt="0"/>
      <dgm:spPr/>
    </dgm:pt>
    <dgm:pt modelId="{6423BAAB-0805-4FE3-B74D-5B2F8E109794}" type="pres">
      <dgm:prSet presAssocID="{0ABFCEAD-7573-4813-8E4F-92509B544986}" presName="linNode" presStyleCnt="0"/>
      <dgm:spPr/>
    </dgm:pt>
    <dgm:pt modelId="{B28258D0-1747-4EA3-A731-E116BB8526E6}" type="pres">
      <dgm:prSet presAssocID="{0ABFCEAD-7573-4813-8E4F-92509B54498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F2DDA81E-3461-44D2-BB33-62DFF5BDA1A2}" type="pres">
      <dgm:prSet presAssocID="{ABB0F650-E9CD-49BC-A998-009EFD3E1D5F}" presName="sp" presStyleCnt="0"/>
      <dgm:spPr/>
    </dgm:pt>
    <dgm:pt modelId="{40EF73F8-2161-44C1-BC0B-F75EA3BB4C0F}" type="pres">
      <dgm:prSet presAssocID="{C854E1FE-B59E-401C-A2A7-0F861233583E}" presName="linNode" presStyleCnt="0"/>
      <dgm:spPr/>
    </dgm:pt>
    <dgm:pt modelId="{9693DCF5-46E8-455B-99AD-40BF4E9AD52F}" type="pres">
      <dgm:prSet presAssocID="{C854E1FE-B59E-401C-A2A7-0F861233583E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E92BD64C-97B0-4E6E-B6AB-E85B885C4F0A}" type="pres">
      <dgm:prSet presAssocID="{3E29B1BE-3B3E-4B62-B7D7-A5BB1B63D3EB}" presName="sp" presStyleCnt="0"/>
      <dgm:spPr/>
    </dgm:pt>
    <dgm:pt modelId="{5E6FC6E5-ABAC-4EAD-97FA-5B19E8A76AAF}" type="pres">
      <dgm:prSet presAssocID="{37116AE6-1BF4-4C27-AA33-384DC0061A09}" presName="linNode" presStyleCnt="0"/>
      <dgm:spPr/>
    </dgm:pt>
    <dgm:pt modelId="{7CCBD39A-6E83-4597-A28B-8E992C98446E}" type="pres">
      <dgm:prSet presAssocID="{37116AE6-1BF4-4C27-AA33-384DC0061A09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0C455B05-1BB9-433D-B57C-AB6CAF8A5495}" srcId="{01E40E34-A7AE-418F-8135-1B9C9F8F7ECC}" destId="{FC46FEF9-FFBF-4767-91AA-BFAD56BEE6E4}" srcOrd="0" destOrd="0" parTransId="{D73A76C5-C528-4797-B3AC-675D4E1AAA63}" sibTransId="{2C4745E6-2127-4882-9023-2D7C3E2BCAD7}"/>
    <dgm:cxn modelId="{8E91050A-48DC-4D71-AD39-FB6FEEA63D31}" srcId="{01E40E34-A7AE-418F-8135-1B9C9F8F7ECC}" destId="{2147B9D4-1DE6-4B71-A03D-5975C252621D}" srcOrd="1" destOrd="0" parTransId="{DB888187-49AD-4E17-88FB-8B14CDA82449}" sibTransId="{CBFF093D-52A4-42F3-AA60-27DF6D9C4903}"/>
    <dgm:cxn modelId="{B946BA1A-9568-4450-8CCC-B368EF6E49E7}" srcId="{01E40E34-A7AE-418F-8135-1B9C9F8F7ECC}" destId="{0ABFCEAD-7573-4813-8E4F-92509B544986}" srcOrd="4" destOrd="0" parTransId="{3261F158-9BC0-4612-8DD6-20E98DE51FC1}" sibTransId="{ABB0F650-E9CD-49BC-A998-009EFD3E1D5F}"/>
    <dgm:cxn modelId="{67258120-C48D-4237-BCAA-096CFE1A231F}" type="presOf" srcId="{A4165F5C-3400-4F1D-AD5A-914E80066116}" destId="{D6CAB9DD-487D-48C2-8388-B728AF53EBCB}" srcOrd="0" destOrd="0" presId="urn:microsoft.com/office/officeart/2005/8/layout/vList5"/>
    <dgm:cxn modelId="{DB5B6621-6741-4B5D-A717-AE8B44C24500}" srcId="{01E40E34-A7AE-418F-8135-1B9C9F8F7ECC}" destId="{37116AE6-1BF4-4C27-AA33-384DC0061A09}" srcOrd="6" destOrd="0" parTransId="{6E70549A-2FEE-4004-9E87-5DFFF9276D65}" sibTransId="{DF7EEC57-CB24-4ECF-83A2-25EFB2FCC92C}"/>
    <dgm:cxn modelId="{DD6EC74B-BD38-4084-B5B4-B7387D6A23D6}" srcId="{01E40E34-A7AE-418F-8135-1B9C9F8F7ECC}" destId="{6FF6A430-894A-4F78-A781-7A849D42213B}" srcOrd="2" destOrd="0" parTransId="{D952AB1B-B28A-4401-96D3-A0E404B2084E}" sibTransId="{F374374A-F3D3-4B8E-9245-4129F9646FD5}"/>
    <dgm:cxn modelId="{E62A834E-5579-4D89-8514-D70298134098}" type="presOf" srcId="{01E40E34-A7AE-418F-8135-1B9C9F8F7ECC}" destId="{F89DA72D-7AE7-45B3-8011-DEABB9CC7EBB}" srcOrd="0" destOrd="0" presId="urn:microsoft.com/office/officeart/2005/8/layout/vList5"/>
    <dgm:cxn modelId="{2C750076-15C4-4F88-A4DD-39CE430FF5E6}" srcId="{01E40E34-A7AE-418F-8135-1B9C9F8F7ECC}" destId="{A4165F5C-3400-4F1D-AD5A-914E80066116}" srcOrd="3" destOrd="0" parTransId="{3E3D4B31-DDEA-4F90-A685-ECB443F21CCF}" sibTransId="{B57E4EF9-E008-4F99-9988-59BA138DA60D}"/>
    <dgm:cxn modelId="{9F461598-DD2C-464B-9E86-5A92F8378745}" type="presOf" srcId="{C854E1FE-B59E-401C-A2A7-0F861233583E}" destId="{9693DCF5-46E8-455B-99AD-40BF4E9AD52F}" srcOrd="0" destOrd="0" presId="urn:microsoft.com/office/officeart/2005/8/layout/vList5"/>
    <dgm:cxn modelId="{B2F2C9A4-EC18-472D-8BF1-ED7461CED656}" srcId="{01E40E34-A7AE-418F-8135-1B9C9F8F7ECC}" destId="{C854E1FE-B59E-401C-A2A7-0F861233583E}" srcOrd="5" destOrd="0" parTransId="{E954D963-D7B8-4765-B05E-95E79C375717}" sibTransId="{3E29B1BE-3B3E-4B62-B7D7-A5BB1B63D3EB}"/>
    <dgm:cxn modelId="{B2F836A9-319C-4F67-95BC-876D8A13118A}" type="presOf" srcId="{6FF6A430-894A-4F78-A781-7A849D42213B}" destId="{8F035327-A163-4628-86F8-6B14746908AC}" srcOrd="0" destOrd="0" presId="urn:microsoft.com/office/officeart/2005/8/layout/vList5"/>
    <dgm:cxn modelId="{0336D5C4-1B19-47AA-869C-98ED87162A08}" type="presOf" srcId="{2147B9D4-1DE6-4B71-A03D-5975C252621D}" destId="{BC99BB1C-D192-4143-972F-F503547040F6}" srcOrd="0" destOrd="0" presId="urn:microsoft.com/office/officeart/2005/8/layout/vList5"/>
    <dgm:cxn modelId="{1A08FBE9-9614-46A9-A138-EDE577953535}" type="presOf" srcId="{0ABFCEAD-7573-4813-8E4F-92509B544986}" destId="{B28258D0-1747-4EA3-A731-E116BB8526E6}" srcOrd="0" destOrd="0" presId="urn:microsoft.com/office/officeart/2005/8/layout/vList5"/>
    <dgm:cxn modelId="{A4FCD2EB-90C6-4B3B-B82F-EC3443BB2481}" type="presOf" srcId="{FC46FEF9-FFBF-4767-91AA-BFAD56BEE6E4}" destId="{8DE5D030-C2A7-4B73-8939-67E2EF97F3EB}" srcOrd="0" destOrd="0" presId="urn:microsoft.com/office/officeart/2005/8/layout/vList5"/>
    <dgm:cxn modelId="{C0E30BF7-9629-4A72-8C43-404BDB243D09}" type="presOf" srcId="{37116AE6-1BF4-4C27-AA33-384DC0061A09}" destId="{7CCBD39A-6E83-4597-A28B-8E992C98446E}" srcOrd="0" destOrd="0" presId="urn:microsoft.com/office/officeart/2005/8/layout/vList5"/>
    <dgm:cxn modelId="{B66E9322-9FBD-4596-84C1-92C6B7819A43}" type="presParOf" srcId="{F89DA72D-7AE7-45B3-8011-DEABB9CC7EBB}" destId="{739A9A25-352D-4B15-918F-7231F6A10539}" srcOrd="0" destOrd="0" presId="urn:microsoft.com/office/officeart/2005/8/layout/vList5"/>
    <dgm:cxn modelId="{11960A0A-B3D6-410E-9495-05A06CEB5696}" type="presParOf" srcId="{739A9A25-352D-4B15-918F-7231F6A10539}" destId="{8DE5D030-C2A7-4B73-8939-67E2EF97F3EB}" srcOrd="0" destOrd="0" presId="urn:microsoft.com/office/officeart/2005/8/layout/vList5"/>
    <dgm:cxn modelId="{866C1BB9-6D4A-44EE-87F4-9337B45F2314}" type="presParOf" srcId="{F89DA72D-7AE7-45B3-8011-DEABB9CC7EBB}" destId="{2BEA69F5-95FD-40B2-9718-1EE60E8F73C9}" srcOrd="1" destOrd="0" presId="urn:microsoft.com/office/officeart/2005/8/layout/vList5"/>
    <dgm:cxn modelId="{FB6584FA-3891-4183-9920-D5B809060C66}" type="presParOf" srcId="{F89DA72D-7AE7-45B3-8011-DEABB9CC7EBB}" destId="{88CBF1B7-686D-46A7-A5A2-EC71461875E0}" srcOrd="2" destOrd="0" presId="urn:microsoft.com/office/officeart/2005/8/layout/vList5"/>
    <dgm:cxn modelId="{E0EF15CD-778C-46B5-809A-5564DDC38D4D}" type="presParOf" srcId="{88CBF1B7-686D-46A7-A5A2-EC71461875E0}" destId="{BC99BB1C-D192-4143-972F-F503547040F6}" srcOrd="0" destOrd="0" presId="urn:microsoft.com/office/officeart/2005/8/layout/vList5"/>
    <dgm:cxn modelId="{42EFB656-D320-49CD-95EB-7A93AE176D59}" type="presParOf" srcId="{F89DA72D-7AE7-45B3-8011-DEABB9CC7EBB}" destId="{EFF13B57-3E81-4E42-B0B6-6F277872D3AF}" srcOrd="3" destOrd="0" presId="urn:microsoft.com/office/officeart/2005/8/layout/vList5"/>
    <dgm:cxn modelId="{2C0D5FFF-B962-43BD-BA74-DC774786B8B9}" type="presParOf" srcId="{F89DA72D-7AE7-45B3-8011-DEABB9CC7EBB}" destId="{F6A09D8C-C9C2-4AAF-816D-514D623CF5AA}" srcOrd="4" destOrd="0" presId="urn:microsoft.com/office/officeart/2005/8/layout/vList5"/>
    <dgm:cxn modelId="{BA05628F-4159-44B6-B02F-9520A954ECB2}" type="presParOf" srcId="{F6A09D8C-C9C2-4AAF-816D-514D623CF5AA}" destId="{8F035327-A163-4628-86F8-6B14746908AC}" srcOrd="0" destOrd="0" presId="urn:microsoft.com/office/officeart/2005/8/layout/vList5"/>
    <dgm:cxn modelId="{A739DA99-661E-46EA-975C-84078DABE26A}" type="presParOf" srcId="{F89DA72D-7AE7-45B3-8011-DEABB9CC7EBB}" destId="{1D304A2A-539A-4AF3-8E04-D54122A48FD5}" srcOrd="5" destOrd="0" presId="urn:microsoft.com/office/officeart/2005/8/layout/vList5"/>
    <dgm:cxn modelId="{D13CF0C9-3240-4238-99BB-3709D4E3064C}" type="presParOf" srcId="{F89DA72D-7AE7-45B3-8011-DEABB9CC7EBB}" destId="{88B83D89-819D-4BBB-86A8-B58E3126DBD2}" srcOrd="6" destOrd="0" presId="urn:microsoft.com/office/officeart/2005/8/layout/vList5"/>
    <dgm:cxn modelId="{8DA821E3-13E7-402A-8968-D45E9393D7EB}" type="presParOf" srcId="{88B83D89-819D-4BBB-86A8-B58E3126DBD2}" destId="{D6CAB9DD-487D-48C2-8388-B728AF53EBCB}" srcOrd="0" destOrd="0" presId="urn:microsoft.com/office/officeart/2005/8/layout/vList5"/>
    <dgm:cxn modelId="{DD2B291E-E4FE-43C8-ABAD-5D24DD3DD4CD}" type="presParOf" srcId="{F89DA72D-7AE7-45B3-8011-DEABB9CC7EBB}" destId="{021D374D-9F7F-47D4-9DB1-1CAD485A614B}" srcOrd="7" destOrd="0" presId="urn:microsoft.com/office/officeart/2005/8/layout/vList5"/>
    <dgm:cxn modelId="{D0871FB0-EFE8-4040-972E-9517AF318AF2}" type="presParOf" srcId="{F89DA72D-7AE7-45B3-8011-DEABB9CC7EBB}" destId="{6423BAAB-0805-4FE3-B74D-5B2F8E109794}" srcOrd="8" destOrd="0" presId="urn:microsoft.com/office/officeart/2005/8/layout/vList5"/>
    <dgm:cxn modelId="{984289F7-41C4-48B4-ACE7-B11A59AB42D1}" type="presParOf" srcId="{6423BAAB-0805-4FE3-B74D-5B2F8E109794}" destId="{B28258D0-1747-4EA3-A731-E116BB8526E6}" srcOrd="0" destOrd="0" presId="urn:microsoft.com/office/officeart/2005/8/layout/vList5"/>
    <dgm:cxn modelId="{6E51540F-B252-4DC8-8D36-7CAFAE3C914E}" type="presParOf" srcId="{F89DA72D-7AE7-45B3-8011-DEABB9CC7EBB}" destId="{F2DDA81E-3461-44D2-BB33-62DFF5BDA1A2}" srcOrd="9" destOrd="0" presId="urn:microsoft.com/office/officeart/2005/8/layout/vList5"/>
    <dgm:cxn modelId="{6E29A16C-7CCA-4DCD-A0D2-E99679C71740}" type="presParOf" srcId="{F89DA72D-7AE7-45B3-8011-DEABB9CC7EBB}" destId="{40EF73F8-2161-44C1-BC0B-F75EA3BB4C0F}" srcOrd="10" destOrd="0" presId="urn:microsoft.com/office/officeart/2005/8/layout/vList5"/>
    <dgm:cxn modelId="{D6735F1F-552A-4CF2-A8C2-F4715D7C0D3B}" type="presParOf" srcId="{40EF73F8-2161-44C1-BC0B-F75EA3BB4C0F}" destId="{9693DCF5-46E8-455B-99AD-40BF4E9AD52F}" srcOrd="0" destOrd="0" presId="urn:microsoft.com/office/officeart/2005/8/layout/vList5"/>
    <dgm:cxn modelId="{E5E1A2C7-139B-46CB-AD39-432AADCAAB4F}" type="presParOf" srcId="{F89DA72D-7AE7-45B3-8011-DEABB9CC7EBB}" destId="{E92BD64C-97B0-4E6E-B6AB-E85B885C4F0A}" srcOrd="11" destOrd="0" presId="urn:microsoft.com/office/officeart/2005/8/layout/vList5"/>
    <dgm:cxn modelId="{F52497FF-D711-4C3D-B83C-50DA5378AC51}" type="presParOf" srcId="{F89DA72D-7AE7-45B3-8011-DEABB9CC7EBB}" destId="{5E6FC6E5-ABAC-4EAD-97FA-5B19E8A76AAF}" srcOrd="12" destOrd="0" presId="urn:microsoft.com/office/officeart/2005/8/layout/vList5"/>
    <dgm:cxn modelId="{95ECECC2-7632-4661-88ED-E38A633C8AEB}" type="presParOf" srcId="{5E6FC6E5-ABAC-4EAD-97FA-5B19E8A76AAF}" destId="{7CCBD39A-6E83-4597-A28B-8E992C98446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BAAA97-19A4-433E-B73C-55A10CD7B4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F1B601-CAE2-4462-8DF3-3B352EF1E496}">
      <dgm:prSet/>
      <dgm:spPr/>
      <dgm:t>
        <a:bodyPr/>
        <a:lstStyle/>
        <a:p>
          <a:r>
            <a:rPr lang="en-US"/>
            <a:t>GOAL VIEW - GRID</a:t>
          </a:r>
        </a:p>
      </dgm:t>
    </dgm:pt>
    <dgm:pt modelId="{99A0BF0A-15E7-48C0-B904-7D5BB06E4027}" type="parTrans" cxnId="{C191BEEF-50CB-49F5-A997-4AEC3B1DC782}">
      <dgm:prSet/>
      <dgm:spPr/>
      <dgm:t>
        <a:bodyPr/>
        <a:lstStyle/>
        <a:p>
          <a:endParaRPr lang="en-US"/>
        </a:p>
      </dgm:t>
    </dgm:pt>
    <dgm:pt modelId="{AB80D59D-7B2B-458D-8156-9AF15CCC5E21}" type="sibTrans" cxnId="{C191BEEF-50CB-49F5-A997-4AEC3B1DC782}">
      <dgm:prSet/>
      <dgm:spPr/>
      <dgm:t>
        <a:bodyPr/>
        <a:lstStyle/>
        <a:p>
          <a:endParaRPr lang="en-US"/>
        </a:p>
      </dgm:t>
    </dgm:pt>
    <dgm:pt modelId="{4B30338E-035D-4F34-A035-E3A9A79517B3}" type="pres">
      <dgm:prSet presAssocID="{E4BAAA97-19A4-433E-B73C-55A10CD7B499}" presName="linear" presStyleCnt="0">
        <dgm:presLayoutVars>
          <dgm:animLvl val="lvl"/>
          <dgm:resizeHandles val="exact"/>
        </dgm:presLayoutVars>
      </dgm:prSet>
      <dgm:spPr/>
    </dgm:pt>
    <dgm:pt modelId="{409977A8-A18E-48F6-85FC-56F5AFE0AC02}" type="pres">
      <dgm:prSet presAssocID="{A9F1B601-CAE2-4462-8DF3-3B352EF1E49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BA3BE35-A7AA-4781-B8D5-8D157498F422}" type="presOf" srcId="{E4BAAA97-19A4-433E-B73C-55A10CD7B499}" destId="{4B30338E-035D-4F34-A035-E3A9A79517B3}" srcOrd="0" destOrd="0" presId="urn:microsoft.com/office/officeart/2005/8/layout/vList2"/>
    <dgm:cxn modelId="{0A26D752-55E3-426B-A12D-F9016977D633}" type="presOf" srcId="{A9F1B601-CAE2-4462-8DF3-3B352EF1E496}" destId="{409977A8-A18E-48F6-85FC-56F5AFE0AC02}" srcOrd="0" destOrd="0" presId="urn:microsoft.com/office/officeart/2005/8/layout/vList2"/>
    <dgm:cxn modelId="{C191BEEF-50CB-49F5-A997-4AEC3B1DC782}" srcId="{E4BAAA97-19A4-433E-B73C-55A10CD7B499}" destId="{A9F1B601-CAE2-4462-8DF3-3B352EF1E496}" srcOrd="0" destOrd="0" parTransId="{99A0BF0A-15E7-48C0-B904-7D5BB06E4027}" sibTransId="{AB80D59D-7B2B-458D-8156-9AF15CCC5E21}"/>
    <dgm:cxn modelId="{711B0331-C9EB-4359-B25E-F25A769577B3}" type="presParOf" srcId="{4B30338E-035D-4F34-A035-E3A9A79517B3}" destId="{409977A8-A18E-48F6-85FC-56F5AFE0AC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BAAA97-19A4-433E-B73C-55A10CD7B4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1B601-CAE2-4462-8DF3-3B352EF1E496}">
      <dgm:prSet/>
      <dgm:spPr/>
      <dgm:t>
        <a:bodyPr/>
        <a:lstStyle/>
        <a:p>
          <a:r>
            <a:rPr lang="en-US" dirty="0"/>
            <a:t>GOAL VIEW - BOARD VIEW</a:t>
          </a:r>
        </a:p>
      </dgm:t>
    </dgm:pt>
    <dgm:pt modelId="{99A0BF0A-15E7-48C0-B904-7D5BB06E4027}" type="parTrans" cxnId="{C191BEEF-50CB-49F5-A997-4AEC3B1DC782}">
      <dgm:prSet/>
      <dgm:spPr/>
      <dgm:t>
        <a:bodyPr/>
        <a:lstStyle/>
        <a:p>
          <a:endParaRPr lang="en-US"/>
        </a:p>
      </dgm:t>
    </dgm:pt>
    <dgm:pt modelId="{AB80D59D-7B2B-458D-8156-9AF15CCC5E21}" type="sibTrans" cxnId="{C191BEEF-50CB-49F5-A997-4AEC3B1DC782}">
      <dgm:prSet/>
      <dgm:spPr/>
      <dgm:t>
        <a:bodyPr/>
        <a:lstStyle/>
        <a:p>
          <a:endParaRPr lang="en-US"/>
        </a:p>
      </dgm:t>
    </dgm:pt>
    <dgm:pt modelId="{4B30338E-035D-4F34-A035-E3A9A79517B3}" type="pres">
      <dgm:prSet presAssocID="{E4BAAA97-19A4-433E-B73C-55A10CD7B499}" presName="linear" presStyleCnt="0">
        <dgm:presLayoutVars>
          <dgm:animLvl val="lvl"/>
          <dgm:resizeHandles val="exact"/>
        </dgm:presLayoutVars>
      </dgm:prSet>
      <dgm:spPr/>
    </dgm:pt>
    <dgm:pt modelId="{409977A8-A18E-48F6-85FC-56F5AFE0AC02}" type="pres">
      <dgm:prSet presAssocID="{A9F1B601-CAE2-4462-8DF3-3B352EF1E49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BA3BE35-A7AA-4781-B8D5-8D157498F422}" type="presOf" srcId="{E4BAAA97-19A4-433E-B73C-55A10CD7B499}" destId="{4B30338E-035D-4F34-A035-E3A9A79517B3}" srcOrd="0" destOrd="0" presId="urn:microsoft.com/office/officeart/2005/8/layout/vList2"/>
    <dgm:cxn modelId="{0A26D752-55E3-426B-A12D-F9016977D633}" type="presOf" srcId="{A9F1B601-CAE2-4462-8DF3-3B352EF1E496}" destId="{409977A8-A18E-48F6-85FC-56F5AFE0AC02}" srcOrd="0" destOrd="0" presId="urn:microsoft.com/office/officeart/2005/8/layout/vList2"/>
    <dgm:cxn modelId="{C191BEEF-50CB-49F5-A997-4AEC3B1DC782}" srcId="{E4BAAA97-19A4-433E-B73C-55A10CD7B499}" destId="{A9F1B601-CAE2-4462-8DF3-3B352EF1E496}" srcOrd="0" destOrd="0" parTransId="{99A0BF0A-15E7-48C0-B904-7D5BB06E4027}" sibTransId="{AB80D59D-7B2B-458D-8156-9AF15CCC5E21}"/>
    <dgm:cxn modelId="{711B0331-C9EB-4359-B25E-F25A769577B3}" type="presParOf" srcId="{4B30338E-035D-4F34-A035-E3A9A79517B3}" destId="{409977A8-A18E-48F6-85FC-56F5AFE0AC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3E4B3-289B-4872-B456-017A7EE13DD3}">
      <dsp:nvSpPr>
        <dsp:cNvPr id="0" name=""/>
        <dsp:cNvSpPr/>
      </dsp:nvSpPr>
      <dsp:spPr>
        <a:xfrm>
          <a:off x="0" y="365738"/>
          <a:ext cx="1872234" cy="28781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MY PERSONAL PROFILE</a:t>
          </a:r>
          <a:endParaRPr lang="en-US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4050" y="379788"/>
        <a:ext cx="1844134" cy="259719"/>
      </dsp:txXfrm>
    </dsp:sp>
    <dsp:sp modelId="{8FE52624-678A-4FC7-97EC-B5FB2ABA368F}">
      <dsp:nvSpPr>
        <dsp:cNvPr id="0" name=""/>
        <dsp:cNvSpPr/>
      </dsp:nvSpPr>
      <dsp:spPr>
        <a:xfrm>
          <a:off x="0" y="1540496"/>
          <a:ext cx="1872234" cy="28781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SWOT</a:t>
          </a:r>
        </a:p>
      </dsp:txBody>
      <dsp:txXfrm>
        <a:off x="14050" y="1554546"/>
        <a:ext cx="1844134" cy="259719"/>
      </dsp:txXfrm>
    </dsp:sp>
    <dsp:sp modelId="{67668004-12CD-4155-9E5E-56BFA9E4CD68}">
      <dsp:nvSpPr>
        <dsp:cNvPr id="0" name=""/>
        <dsp:cNvSpPr/>
      </dsp:nvSpPr>
      <dsp:spPr>
        <a:xfrm>
          <a:off x="0" y="645848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MY PROFESSIONAL PROFILE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4050" y="659898"/>
        <a:ext cx="1844134" cy="259719"/>
      </dsp:txXfrm>
    </dsp:sp>
    <dsp:sp modelId="{739C955A-D8F7-434C-821A-E97A9BD13057}">
      <dsp:nvSpPr>
        <dsp:cNvPr id="0" name=""/>
        <dsp:cNvSpPr/>
      </dsp:nvSpPr>
      <dsp:spPr>
        <a:xfrm>
          <a:off x="0" y="953448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DOCUMENTS</a:t>
          </a:r>
          <a:endParaRPr lang="en-US" sz="12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14050" y="967498"/>
        <a:ext cx="1844134" cy="259719"/>
      </dsp:txXfrm>
    </dsp:sp>
    <dsp:sp modelId="{CD0F9C7B-3A34-4CB8-B610-AF91F298FCBF}">
      <dsp:nvSpPr>
        <dsp:cNvPr id="0" name=""/>
        <dsp:cNvSpPr/>
      </dsp:nvSpPr>
      <dsp:spPr>
        <a:xfrm>
          <a:off x="0" y="1258548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SKILL MATRIX</a:t>
          </a:r>
        </a:p>
      </dsp:txBody>
      <dsp:txXfrm>
        <a:off x="14050" y="1272598"/>
        <a:ext cx="1844134" cy="259719"/>
      </dsp:txXfrm>
    </dsp:sp>
    <dsp:sp modelId="{316E665F-2913-4AB6-9470-8EB47CAE7BA2}">
      <dsp:nvSpPr>
        <dsp:cNvPr id="0" name=""/>
        <dsp:cNvSpPr/>
      </dsp:nvSpPr>
      <dsp:spPr>
        <a:xfrm>
          <a:off x="0" y="1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FRAME OF MIND</a:t>
          </a:r>
        </a:p>
      </dsp:txBody>
      <dsp:txXfrm>
        <a:off x="14050" y="14051"/>
        <a:ext cx="1844134" cy="259719"/>
      </dsp:txXfrm>
    </dsp:sp>
    <dsp:sp modelId="{6ECB8F88-F0C7-48D3-9B87-015A1222B2FC}">
      <dsp:nvSpPr>
        <dsp:cNvPr id="0" name=""/>
        <dsp:cNvSpPr/>
      </dsp:nvSpPr>
      <dsp:spPr>
        <a:xfrm>
          <a:off x="0" y="3408251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ACTIVITIES</a:t>
          </a:r>
        </a:p>
      </dsp:txBody>
      <dsp:txXfrm>
        <a:off x="14050" y="3422301"/>
        <a:ext cx="1844134" cy="259719"/>
      </dsp:txXfrm>
    </dsp:sp>
    <dsp:sp modelId="{98EE1781-AB3E-4708-B6C7-0DD2F4DFA62B}">
      <dsp:nvSpPr>
        <dsp:cNvPr id="0" name=""/>
        <dsp:cNvSpPr/>
      </dsp:nvSpPr>
      <dsp:spPr>
        <a:xfrm>
          <a:off x="0" y="4042597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REPORTS AND DASHBOARD</a:t>
          </a:r>
        </a:p>
      </dsp:txBody>
      <dsp:txXfrm>
        <a:off x="14050" y="4056647"/>
        <a:ext cx="1844134" cy="259719"/>
      </dsp:txXfrm>
    </dsp:sp>
    <dsp:sp modelId="{2B1B2EB8-CA84-4277-9DED-45E73FAA3274}">
      <dsp:nvSpPr>
        <dsp:cNvPr id="0" name=""/>
        <dsp:cNvSpPr/>
      </dsp:nvSpPr>
      <dsp:spPr>
        <a:xfrm>
          <a:off x="0" y="2794134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COACH</a:t>
          </a:r>
        </a:p>
      </dsp:txBody>
      <dsp:txXfrm>
        <a:off x="14050" y="2808184"/>
        <a:ext cx="1844134" cy="259719"/>
      </dsp:txXfrm>
    </dsp:sp>
    <dsp:sp modelId="{FEF581CF-9AF2-4AFD-9ABD-EABB98467C4C}">
      <dsp:nvSpPr>
        <dsp:cNvPr id="0" name=""/>
        <dsp:cNvSpPr/>
      </dsp:nvSpPr>
      <dsp:spPr>
        <a:xfrm>
          <a:off x="0" y="3103216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 AM COACH</a:t>
          </a:r>
        </a:p>
      </dsp:txBody>
      <dsp:txXfrm>
        <a:off x="14050" y="3117266"/>
        <a:ext cx="1844134" cy="259719"/>
      </dsp:txXfrm>
    </dsp:sp>
    <dsp:sp modelId="{FF8D2722-2572-4E7A-BAB1-3EE8AE10B91F}">
      <dsp:nvSpPr>
        <dsp:cNvPr id="0" name=""/>
        <dsp:cNvSpPr/>
      </dsp:nvSpPr>
      <dsp:spPr>
        <a:xfrm>
          <a:off x="0" y="1867227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SKILL MATRIX</a:t>
          </a:r>
        </a:p>
      </dsp:txBody>
      <dsp:txXfrm>
        <a:off x="14050" y="1881277"/>
        <a:ext cx="1844134" cy="259719"/>
      </dsp:txXfrm>
    </dsp:sp>
    <dsp:sp modelId="{E0103A46-AEE0-4F32-A529-C1B1FB48C805}">
      <dsp:nvSpPr>
        <dsp:cNvPr id="0" name=""/>
        <dsp:cNvSpPr/>
      </dsp:nvSpPr>
      <dsp:spPr>
        <a:xfrm>
          <a:off x="0" y="2181884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GOALS</a:t>
          </a:r>
        </a:p>
      </dsp:txBody>
      <dsp:txXfrm>
        <a:off x="14050" y="2195934"/>
        <a:ext cx="1844134" cy="259719"/>
      </dsp:txXfrm>
    </dsp:sp>
    <dsp:sp modelId="{6B065311-70B4-4AAA-95D2-F793DF341D9A}">
      <dsp:nvSpPr>
        <dsp:cNvPr id="0" name=""/>
        <dsp:cNvSpPr/>
      </dsp:nvSpPr>
      <dsp:spPr>
        <a:xfrm>
          <a:off x="0" y="2491609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DEVELOPMENT PLAN</a:t>
          </a:r>
        </a:p>
      </dsp:txBody>
      <dsp:txXfrm>
        <a:off x="14050" y="2505659"/>
        <a:ext cx="1844134" cy="259719"/>
      </dsp:txXfrm>
    </dsp:sp>
    <dsp:sp modelId="{7E9E2B80-62F4-4BD0-9471-C45A035ADD52}">
      <dsp:nvSpPr>
        <dsp:cNvPr id="0" name=""/>
        <dsp:cNvSpPr/>
      </dsp:nvSpPr>
      <dsp:spPr>
        <a:xfrm>
          <a:off x="0" y="3732462"/>
          <a:ext cx="1872234" cy="28781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MY </a:t>
          </a:r>
          <a:r>
            <a:rPr lang="en-US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ACCOMPOLISHMENTS</a:t>
          </a:r>
          <a:endParaRPr lang="en-US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4050" y="3746512"/>
        <a:ext cx="1844134" cy="2597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977A8-A18E-48F6-85FC-56F5AFE0AC02}">
      <dsp:nvSpPr>
        <dsp:cNvPr id="0" name=""/>
        <dsp:cNvSpPr/>
      </dsp:nvSpPr>
      <dsp:spPr>
        <a:xfrm>
          <a:off x="0" y="33542"/>
          <a:ext cx="191815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GOAL VIEW – TIMELINE</a:t>
          </a:r>
        </a:p>
      </dsp:txBody>
      <dsp:txXfrm>
        <a:off x="16392" y="49934"/>
        <a:ext cx="1885370" cy="303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977A8-A18E-48F6-85FC-56F5AFE0AC02}">
      <dsp:nvSpPr>
        <dsp:cNvPr id="0" name=""/>
        <dsp:cNvSpPr/>
      </dsp:nvSpPr>
      <dsp:spPr>
        <a:xfrm>
          <a:off x="0" y="9557"/>
          <a:ext cx="191815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GOAL VIEW – CHART</a:t>
          </a:r>
        </a:p>
      </dsp:txBody>
      <dsp:txXfrm>
        <a:off x="17563" y="27120"/>
        <a:ext cx="1883028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C390A-F54E-43ED-908B-8DE0B20E276B}">
      <dsp:nvSpPr>
        <dsp:cNvPr id="0" name=""/>
        <dsp:cNvSpPr/>
      </dsp:nvSpPr>
      <dsp:spPr>
        <a:xfrm>
          <a:off x="409161" y="5"/>
          <a:ext cx="460306" cy="22078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GET SCORE</a:t>
          </a:r>
        </a:p>
      </dsp:txBody>
      <dsp:txXfrm>
        <a:off x="419939" y="10783"/>
        <a:ext cx="438750" cy="199232"/>
      </dsp:txXfrm>
    </dsp:sp>
    <dsp:sp modelId="{2F5FD297-97AF-4431-B59E-A2C6C787FB2D}">
      <dsp:nvSpPr>
        <dsp:cNvPr id="0" name=""/>
        <dsp:cNvSpPr/>
      </dsp:nvSpPr>
      <dsp:spPr>
        <a:xfrm>
          <a:off x="409161" y="231833"/>
          <a:ext cx="460306" cy="22078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GIVE SCORE</a:t>
          </a:r>
        </a:p>
      </dsp:txBody>
      <dsp:txXfrm>
        <a:off x="419939" y="242611"/>
        <a:ext cx="438750" cy="199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12144-2C8A-4725-A351-EC565081F26B}">
      <dsp:nvSpPr>
        <dsp:cNvPr id="0" name=""/>
        <dsp:cNvSpPr/>
      </dsp:nvSpPr>
      <dsp:spPr>
        <a:xfrm>
          <a:off x="0" y="0"/>
          <a:ext cx="2136543" cy="248904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WHITE BOARD</a:t>
          </a:r>
        </a:p>
      </dsp:txBody>
      <dsp:txXfrm>
        <a:off x="12150" y="12150"/>
        <a:ext cx="2112243" cy="224604"/>
      </dsp:txXfrm>
    </dsp:sp>
    <dsp:sp modelId="{06CEAFEB-12C8-4246-8651-98111609B9A7}">
      <dsp:nvSpPr>
        <dsp:cNvPr id="0" name=""/>
        <dsp:cNvSpPr/>
      </dsp:nvSpPr>
      <dsp:spPr>
        <a:xfrm>
          <a:off x="0" y="262241"/>
          <a:ext cx="2136543" cy="248904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ASSESSMENT</a:t>
          </a:r>
          <a:r>
            <a:rPr lang="en-US" sz="800" kern="1200" dirty="0"/>
            <a:t> TOOL</a:t>
          </a:r>
        </a:p>
      </dsp:txBody>
      <dsp:txXfrm>
        <a:off x="12150" y="274391"/>
        <a:ext cx="2112243" cy="224604"/>
      </dsp:txXfrm>
    </dsp:sp>
    <dsp:sp modelId="{354DAD0D-E7EC-4EE0-8C50-9B331230B2B4}">
      <dsp:nvSpPr>
        <dsp:cNvPr id="0" name=""/>
        <dsp:cNvSpPr/>
      </dsp:nvSpPr>
      <dsp:spPr>
        <a:xfrm>
          <a:off x="0" y="524182"/>
          <a:ext cx="2136543" cy="248904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PLANNER</a:t>
          </a:r>
        </a:p>
      </dsp:txBody>
      <dsp:txXfrm>
        <a:off x="12150" y="536332"/>
        <a:ext cx="2112243" cy="224604"/>
      </dsp:txXfrm>
    </dsp:sp>
    <dsp:sp modelId="{04FBF05B-3466-4135-A0E8-895C6FF806ED}">
      <dsp:nvSpPr>
        <dsp:cNvPr id="0" name=""/>
        <dsp:cNvSpPr/>
      </dsp:nvSpPr>
      <dsp:spPr>
        <a:xfrm>
          <a:off x="0" y="786122"/>
          <a:ext cx="2136543" cy="248904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REWARDS AND RECOGNITION</a:t>
          </a:r>
        </a:p>
      </dsp:txBody>
      <dsp:txXfrm>
        <a:off x="12150" y="798272"/>
        <a:ext cx="2112243" cy="224604"/>
      </dsp:txXfrm>
    </dsp:sp>
    <dsp:sp modelId="{6F8961F9-D036-48C0-B423-F5FEB7852B7B}">
      <dsp:nvSpPr>
        <dsp:cNvPr id="0" name=""/>
        <dsp:cNvSpPr/>
      </dsp:nvSpPr>
      <dsp:spPr>
        <a:xfrm>
          <a:off x="0" y="1048063"/>
          <a:ext cx="2136543" cy="248904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SURVEY</a:t>
          </a:r>
        </a:p>
      </dsp:txBody>
      <dsp:txXfrm>
        <a:off x="12150" y="1060213"/>
        <a:ext cx="2112243" cy="224604"/>
      </dsp:txXfrm>
    </dsp:sp>
    <dsp:sp modelId="{2DB60E1E-2D25-4B8E-AF25-31CD1D298D95}">
      <dsp:nvSpPr>
        <dsp:cNvPr id="0" name=""/>
        <dsp:cNvSpPr/>
      </dsp:nvSpPr>
      <dsp:spPr>
        <a:xfrm>
          <a:off x="0" y="1310004"/>
          <a:ext cx="2136543" cy="248904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EVERYDAY NOTES</a:t>
          </a:r>
        </a:p>
      </dsp:txBody>
      <dsp:txXfrm>
        <a:off x="12150" y="1322154"/>
        <a:ext cx="2112243" cy="2246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B93D1-4928-4CAB-B2D4-202A6F114D30}">
      <dsp:nvSpPr>
        <dsp:cNvPr id="0" name=""/>
        <dsp:cNvSpPr/>
      </dsp:nvSpPr>
      <dsp:spPr>
        <a:xfrm>
          <a:off x="0" y="727"/>
          <a:ext cx="2136543" cy="25883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POST (PHOTO/VIDEO/ARTICLES)</a:t>
          </a:r>
        </a:p>
      </dsp:txBody>
      <dsp:txXfrm>
        <a:off x="12635" y="13362"/>
        <a:ext cx="2111273" cy="233569"/>
      </dsp:txXfrm>
    </dsp:sp>
    <dsp:sp modelId="{F28402CC-8A1F-49B0-A662-B17BA7AA9611}">
      <dsp:nvSpPr>
        <dsp:cNvPr id="0" name=""/>
        <dsp:cNvSpPr/>
      </dsp:nvSpPr>
      <dsp:spPr>
        <a:xfrm>
          <a:off x="0" y="273122"/>
          <a:ext cx="2136543" cy="25883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GROUPS</a:t>
          </a:r>
        </a:p>
      </dsp:txBody>
      <dsp:txXfrm>
        <a:off x="12635" y="285757"/>
        <a:ext cx="2111273" cy="233569"/>
      </dsp:txXfrm>
    </dsp:sp>
    <dsp:sp modelId="{11D99B88-FA90-4A30-AE20-3E6D95BAEAE1}">
      <dsp:nvSpPr>
        <dsp:cNvPr id="0" name=""/>
        <dsp:cNvSpPr/>
      </dsp:nvSpPr>
      <dsp:spPr>
        <a:xfrm>
          <a:off x="0" y="545518"/>
          <a:ext cx="2136543" cy="25883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JOBS </a:t>
          </a:r>
        </a:p>
      </dsp:txBody>
      <dsp:txXfrm>
        <a:off x="12635" y="558153"/>
        <a:ext cx="2111273" cy="233569"/>
      </dsp:txXfrm>
    </dsp:sp>
    <dsp:sp modelId="{10CE82D7-8A42-4291-9D3C-0535ACB84E56}">
      <dsp:nvSpPr>
        <dsp:cNvPr id="0" name=""/>
        <dsp:cNvSpPr/>
      </dsp:nvSpPr>
      <dsp:spPr>
        <a:xfrm>
          <a:off x="0" y="817914"/>
          <a:ext cx="2136543" cy="25883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CONNECTIONS</a:t>
          </a:r>
        </a:p>
      </dsp:txBody>
      <dsp:txXfrm>
        <a:off x="12635" y="830549"/>
        <a:ext cx="2111273" cy="233569"/>
      </dsp:txXfrm>
    </dsp:sp>
    <dsp:sp modelId="{4D430A84-C835-467D-8A9A-25599EC71D64}">
      <dsp:nvSpPr>
        <dsp:cNvPr id="0" name=""/>
        <dsp:cNvSpPr/>
      </dsp:nvSpPr>
      <dsp:spPr>
        <a:xfrm>
          <a:off x="0" y="1090310"/>
          <a:ext cx="2136543" cy="25883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MESSENGER</a:t>
          </a:r>
        </a:p>
      </dsp:txBody>
      <dsp:txXfrm>
        <a:off x="12635" y="1102945"/>
        <a:ext cx="2111273" cy="233569"/>
      </dsp:txXfrm>
    </dsp:sp>
    <dsp:sp modelId="{6DB6F109-0FD1-4C25-AD30-070753400E2B}">
      <dsp:nvSpPr>
        <dsp:cNvPr id="0" name=""/>
        <dsp:cNvSpPr/>
      </dsp:nvSpPr>
      <dsp:spPr>
        <a:xfrm>
          <a:off x="0" y="1362706"/>
          <a:ext cx="2136543" cy="25883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RESUME</a:t>
          </a:r>
        </a:p>
      </dsp:txBody>
      <dsp:txXfrm>
        <a:off x="12635" y="1375341"/>
        <a:ext cx="2111273" cy="233569"/>
      </dsp:txXfrm>
    </dsp:sp>
    <dsp:sp modelId="{4218AD6C-BCD7-4E88-BACE-484F1EA91637}">
      <dsp:nvSpPr>
        <dsp:cNvPr id="0" name=""/>
        <dsp:cNvSpPr/>
      </dsp:nvSpPr>
      <dsp:spPr>
        <a:xfrm>
          <a:off x="0" y="1635102"/>
          <a:ext cx="2136543" cy="25883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MY OWN SITE</a:t>
          </a:r>
        </a:p>
      </dsp:txBody>
      <dsp:txXfrm>
        <a:off x="12635" y="1647737"/>
        <a:ext cx="2111273" cy="233569"/>
      </dsp:txXfrm>
    </dsp:sp>
    <dsp:sp modelId="{F86CEFD2-D6D4-4FC8-8B7D-C231B8C863EC}">
      <dsp:nvSpPr>
        <dsp:cNvPr id="0" name=""/>
        <dsp:cNvSpPr/>
      </dsp:nvSpPr>
      <dsp:spPr>
        <a:xfrm>
          <a:off x="0" y="1907498"/>
          <a:ext cx="2136543" cy="258839"/>
        </a:xfrm>
        <a:prstGeom prst="roundRect">
          <a:avLst/>
        </a:prstGeom>
        <a:solidFill>
          <a:prstClr val="white"/>
        </a:solidFill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EMAIL</a:t>
          </a:r>
        </a:p>
      </dsp:txBody>
      <dsp:txXfrm>
        <a:off x="12635" y="1920133"/>
        <a:ext cx="2111273" cy="2335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E77DF-8921-4D4D-904A-6387A28554D0}">
      <dsp:nvSpPr>
        <dsp:cNvPr id="0" name=""/>
        <dsp:cNvSpPr/>
      </dsp:nvSpPr>
      <dsp:spPr>
        <a:xfrm>
          <a:off x="0" y="5704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Goal Type</a:t>
          </a:r>
        </a:p>
      </dsp:txBody>
      <dsp:txXfrm>
        <a:off x="11709" y="68758"/>
        <a:ext cx="1794128" cy="216432"/>
      </dsp:txXfrm>
    </dsp:sp>
    <dsp:sp modelId="{0238ACF6-2E0D-4F36-A610-1FE93C0C5BC0}">
      <dsp:nvSpPr>
        <dsp:cNvPr id="0" name=""/>
        <dsp:cNvSpPr/>
      </dsp:nvSpPr>
      <dsp:spPr>
        <a:xfrm>
          <a:off x="0" y="32569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Goal Name</a:t>
          </a:r>
        </a:p>
      </dsp:txBody>
      <dsp:txXfrm>
        <a:off x="11709" y="337408"/>
        <a:ext cx="1794128" cy="216432"/>
      </dsp:txXfrm>
    </dsp:sp>
    <dsp:sp modelId="{AD5A7CFE-22A9-41D0-85F7-124C74CDE663}">
      <dsp:nvSpPr>
        <dsp:cNvPr id="0" name=""/>
        <dsp:cNvSpPr/>
      </dsp:nvSpPr>
      <dsp:spPr>
        <a:xfrm>
          <a:off x="0" y="59434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Description</a:t>
          </a:r>
        </a:p>
      </dsp:txBody>
      <dsp:txXfrm>
        <a:off x="11709" y="606058"/>
        <a:ext cx="1794128" cy="216432"/>
      </dsp:txXfrm>
    </dsp:sp>
    <dsp:sp modelId="{3431BF6D-770F-4109-BE04-870B260B8070}">
      <dsp:nvSpPr>
        <dsp:cNvPr id="0" name=""/>
        <dsp:cNvSpPr/>
      </dsp:nvSpPr>
      <dsp:spPr>
        <a:xfrm>
          <a:off x="0" y="86299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Start Date</a:t>
          </a:r>
        </a:p>
      </dsp:txBody>
      <dsp:txXfrm>
        <a:off x="11709" y="874708"/>
        <a:ext cx="1794128" cy="216432"/>
      </dsp:txXfrm>
    </dsp:sp>
    <dsp:sp modelId="{6004B2DF-3D69-4B50-9734-338B7EABE046}">
      <dsp:nvSpPr>
        <dsp:cNvPr id="0" name=""/>
        <dsp:cNvSpPr/>
      </dsp:nvSpPr>
      <dsp:spPr>
        <a:xfrm>
          <a:off x="0" y="113164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Expected End Date</a:t>
          </a:r>
        </a:p>
      </dsp:txBody>
      <dsp:txXfrm>
        <a:off x="11709" y="1143358"/>
        <a:ext cx="1794128" cy="216432"/>
      </dsp:txXfrm>
    </dsp:sp>
    <dsp:sp modelId="{608502CC-1088-431A-B2E6-B2B60B638C1B}">
      <dsp:nvSpPr>
        <dsp:cNvPr id="0" name=""/>
        <dsp:cNvSpPr/>
      </dsp:nvSpPr>
      <dsp:spPr>
        <a:xfrm>
          <a:off x="0" y="140029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Expected Due Date</a:t>
          </a:r>
        </a:p>
      </dsp:txBody>
      <dsp:txXfrm>
        <a:off x="11709" y="1412008"/>
        <a:ext cx="1794128" cy="216432"/>
      </dsp:txXfrm>
    </dsp:sp>
    <dsp:sp modelId="{41392A79-D466-4B04-AF79-E6BC0A3950D6}">
      <dsp:nvSpPr>
        <dsp:cNvPr id="0" name=""/>
        <dsp:cNvSpPr/>
      </dsp:nvSpPr>
      <dsp:spPr>
        <a:xfrm>
          <a:off x="0" y="166894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Link Sub-goal</a:t>
          </a:r>
        </a:p>
      </dsp:txBody>
      <dsp:txXfrm>
        <a:off x="11709" y="1680658"/>
        <a:ext cx="1794128" cy="216432"/>
      </dsp:txXfrm>
    </dsp:sp>
    <dsp:sp modelId="{6D703BF3-D235-4739-8F1A-551446ADD7A9}">
      <dsp:nvSpPr>
        <dsp:cNvPr id="0" name=""/>
        <dsp:cNvSpPr/>
      </dsp:nvSpPr>
      <dsp:spPr>
        <a:xfrm>
          <a:off x="0" y="193759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Coach</a:t>
          </a:r>
        </a:p>
      </dsp:txBody>
      <dsp:txXfrm>
        <a:off x="11709" y="1949308"/>
        <a:ext cx="1794128" cy="216432"/>
      </dsp:txXfrm>
    </dsp:sp>
    <dsp:sp modelId="{79549739-F209-41CB-82F1-6910FA31FC3B}">
      <dsp:nvSpPr>
        <dsp:cNvPr id="0" name=""/>
        <dsp:cNvSpPr/>
      </dsp:nvSpPr>
      <dsp:spPr>
        <a:xfrm>
          <a:off x="0" y="220624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Effort Required</a:t>
          </a:r>
        </a:p>
      </dsp:txBody>
      <dsp:txXfrm>
        <a:off x="11709" y="2217958"/>
        <a:ext cx="1794128" cy="216432"/>
      </dsp:txXfrm>
    </dsp:sp>
    <dsp:sp modelId="{AFF9F037-7AEC-4942-AE12-091A03AFB9B4}">
      <dsp:nvSpPr>
        <dsp:cNvPr id="0" name=""/>
        <dsp:cNvSpPr/>
      </dsp:nvSpPr>
      <dsp:spPr>
        <a:xfrm>
          <a:off x="0" y="247489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Status</a:t>
          </a:r>
        </a:p>
      </dsp:txBody>
      <dsp:txXfrm>
        <a:off x="11709" y="2486608"/>
        <a:ext cx="1794128" cy="216432"/>
      </dsp:txXfrm>
    </dsp:sp>
    <dsp:sp modelId="{4B41EFB8-00F1-429F-BBBC-C4493B3BD73F}">
      <dsp:nvSpPr>
        <dsp:cNvPr id="0" name=""/>
        <dsp:cNvSpPr/>
      </dsp:nvSpPr>
      <dsp:spPr>
        <a:xfrm>
          <a:off x="0" y="274354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Actual Completion Date</a:t>
          </a:r>
        </a:p>
      </dsp:txBody>
      <dsp:txXfrm>
        <a:off x="11709" y="2755258"/>
        <a:ext cx="1794128" cy="216432"/>
      </dsp:txXfrm>
    </dsp:sp>
    <dsp:sp modelId="{DE64A31F-8022-4377-96C9-3021BF0188B0}">
      <dsp:nvSpPr>
        <dsp:cNvPr id="0" name=""/>
        <dsp:cNvSpPr/>
      </dsp:nvSpPr>
      <dsp:spPr>
        <a:xfrm>
          <a:off x="0" y="301219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Weightage</a:t>
          </a:r>
        </a:p>
      </dsp:txBody>
      <dsp:txXfrm>
        <a:off x="11709" y="3023908"/>
        <a:ext cx="1794128" cy="216432"/>
      </dsp:txXfrm>
    </dsp:sp>
    <dsp:sp modelId="{3A5EF179-89E8-46D5-8A59-04BC95D5CFB7}">
      <dsp:nvSpPr>
        <dsp:cNvPr id="0" name=""/>
        <dsp:cNvSpPr/>
      </dsp:nvSpPr>
      <dsp:spPr>
        <a:xfrm>
          <a:off x="0" y="328084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Measurement Criteria</a:t>
          </a:r>
        </a:p>
      </dsp:txBody>
      <dsp:txXfrm>
        <a:off x="11709" y="3292558"/>
        <a:ext cx="1794128" cy="216432"/>
      </dsp:txXfrm>
    </dsp:sp>
    <dsp:sp modelId="{30D7153D-39FA-46F8-8D2A-ADAF594DB538}">
      <dsp:nvSpPr>
        <dsp:cNvPr id="0" name=""/>
        <dsp:cNvSpPr/>
      </dsp:nvSpPr>
      <dsp:spPr>
        <a:xfrm>
          <a:off x="0" y="3549499"/>
          <a:ext cx="1817546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Accomplishment</a:t>
          </a:r>
        </a:p>
      </dsp:txBody>
      <dsp:txXfrm>
        <a:off x="11709" y="3561208"/>
        <a:ext cx="1794128" cy="2164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E77DF-8921-4D4D-904A-6387A28554D0}">
      <dsp:nvSpPr>
        <dsp:cNvPr id="0" name=""/>
        <dsp:cNvSpPr/>
      </dsp:nvSpPr>
      <dsp:spPr>
        <a:xfrm>
          <a:off x="0" y="4946"/>
          <a:ext cx="2163541" cy="21549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Link Main Goal</a:t>
          </a:r>
        </a:p>
      </dsp:txBody>
      <dsp:txXfrm>
        <a:off x="10519" y="15465"/>
        <a:ext cx="2142503" cy="194452"/>
      </dsp:txXfrm>
    </dsp:sp>
    <dsp:sp modelId="{0238ACF6-2E0D-4F36-A610-1FE93C0C5BC0}">
      <dsp:nvSpPr>
        <dsp:cNvPr id="0" name=""/>
        <dsp:cNvSpPr/>
      </dsp:nvSpPr>
      <dsp:spPr>
        <a:xfrm>
          <a:off x="0" y="229848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Sub-Goal Name</a:t>
          </a:r>
        </a:p>
      </dsp:txBody>
      <dsp:txXfrm>
        <a:off x="10519" y="240367"/>
        <a:ext cx="2142503" cy="194452"/>
      </dsp:txXfrm>
    </dsp:sp>
    <dsp:sp modelId="{AD5A7CFE-22A9-41D0-85F7-124C74CDE663}">
      <dsp:nvSpPr>
        <dsp:cNvPr id="0" name=""/>
        <dsp:cNvSpPr/>
      </dsp:nvSpPr>
      <dsp:spPr>
        <a:xfrm>
          <a:off x="0" y="458276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Description</a:t>
          </a:r>
        </a:p>
      </dsp:txBody>
      <dsp:txXfrm>
        <a:off x="10519" y="468795"/>
        <a:ext cx="2142503" cy="194452"/>
      </dsp:txXfrm>
    </dsp:sp>
    <dsp:sp modelId="{3431BF6D-770F-4109-BE04-870B260B8070}">
      <dsp:nvSpPr>
        <dsp:cNvPr id="0" name=""/>
        <dsp:cNvSpPr/>
      </dsp:nvSpPr>
      <dsp:spPr>
        <a:xfrm>
          <a:off x="0" y="686703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 Date</a:t>
          </a:r>
        </a:p>
      </dsp:txBody>
      <dsp:txXfrm>
        <a:off x="10519" y="697222"/>
        <a:ext cx="2142503" cy="194452"/>
      </dsp:txXfrm>
    </dsp:sp>
    <dsp:sp modelId="{8AC50486-C362-41C7-A491-25D584D75E98}">
      <dsp:nvSpPr>
        <dsp:cNvPr id="0" name=""/>
        <dsp:cNvSpPr/>
      </dsp:nvSpPr>
      <dsp:spPr>
        <a:xfrm>
          <a:off x="0" y="915131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Weightage</a:t>
          </a:r>
        </a:p>
      </dsp:txBody>
      <dsp:txXfrm>
        <a:off x="10519" y="925650"/>
        <a:ext cx="2142503" cy="194452"/>
      </dsp:txXfrm>
    </dsp:sp>
    <dsp:sp modelId="{8D92D207-2C90-4184-BBEF-A3DF12FD0E02}">
      <dsp:nvSpPr>
        <dsp:cNvPr id="0" name=""/>
        <dsp:cNvSpPr/>
      </dsp:nvSpPr>
      <dsp:spPr>
        <a:xfrm>
          <a:off x="0" y="1143559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Measurement Criteria</a:t>
          </a:r>
        </a:p>
      </dsp:txBody>
      <dsp:txXfrm>
        <a:off x="10519" y="1154078"/>
        <a:ext cx="2142503" cy="194452"/>
      </dsp:txXfrm>
    </dsp:sp>
    <dsp:sp modelId="{6004B2DF-3D69-4B50-9734-338B7EABE046}">
      <dsp:nvSpPr>
        <dsp:cNvPr id="0" name=""/>
        <dsp:cNvSpPr/>
      </dsp:nvSpPr>
      <dsp:spPr>
        <a:xfrm>
          <a:off x="0" y="1371987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Expected Due Date</a:t>
          </a:r>
        </a:p>
      </dsp:txBody>
      <dsp:txXfrm>
        <a:off x="10519" y="1382506"/>
        <a:ext cx="2142503" cy="194452"/>
      </dsp:txXfrm>
    </dsp:sp>
    <dsp:sp modelId="{41392A79-D466-4B04-AF79-E6BC0A3950D6}">
      <dsp:nvSpPr>
        <dsp:cNvPr id="0" name=""/>
        <dsp:cNvSpPr/>
      </dsp:nvSpPr>
      <dsp:spPr>
        <a:xfrm>
          <a:off x="0" y="1600414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Link Goal</a:t>
          </a:r>
        </a:p>
      </dsp:txBody>
      <dsp:txXfrm>
        <a:off x="10519" y="1610933"/>
        <a:ext cx="2142503" cy="194452"/>
      </dsp:txXfrm>
    </dsp:sp>
    <dsp:sp modelId="{6D703BF3-D235-4739-8F1A-551446ADD7A9}">
      <dsp:nvSpPr>
        <dsp:cNvPr id="0" name=""/>
        <dsp:cNvSpPr/>
      </dsp:nvSpPr>
      <dsp:spPr>
        <a:xfrm>
          <a:off x="0" y="1828842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Coach</a:t>
          </a:r>
        </a:p>
      </dsp:txBody>
      <dsp:txXfrm>
        <a:off x="10519" y="1839361"/>
        <a:ext cx="2142503" cy="194452"/>
      </dsp:txXfrm>
    </dsp:sp>
    <dsp:sp modelId="{2C012E16-D8F8-47BF-96BF-6B43AD954CF9}">
      <dsp:nvSpPr>
        <dsp:cNvPr id="0" name=""/>
        <dsp:cNvSpPr/>
      </dsp:nvSpPr>
      <dsp:spPr>
        <a:xfrm>
          <a:off x="0" y="2057270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Required Effort</a:t>
          </a:r>
        </a:p>
      </dsp:txBody>
      <dsp:txXfrm>
        <a:off x="10519" y="2067789"/>
        <a:ext cx="2142503" cy="194452"/>
      </dsp:txXfrm>
    </dsp:sp>
    <dsp:sp modelId="{79549739-F209-41CB-82F1-6910FA31FC3B}">
      <dsp:nvSpPr>
        <dsp:cNvPr id="0" name=""/>
        <dsp:cNvSpPr/>
      </dsp:nvSpPr>
      <dsp:spPr>
        <a:xfrm>
          <a:off x="0" y="2285698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Utilized Effort</a:t>
          </a:r>
        </a:p>
      </dsp:txBody>
      <dsp:txXfrm>
        <a:off x="10519" y="2296217"/>
        <a:ext cx="2142503" cy="194452"/>
      </dsp:txXfrm>
    </dsp:sp>
    <dsp:sp modelId="{E1358959-C539-4DB8-B27E-8CE7415FAA21}">
      <dsp:nvSpPr>
        <dsp:cNvPr id="0" name=""/>
        <dsp:cNvSpPr/>
      </dsp:nvSpPr>
      <dsp:spPr>
        <a:xfrm>
          <a:off x="0" y="2514125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Spent Effort</a:t>
          </a:r>
        </a:p>
      </dsp:txBody>
      <dsp:txXfrm>
        <a:off x="10519" y="2524644"/>
        <a:ext cx="2142503" cy="194452"/>
      </dsp:txXfrm>
    </dsp:sp>
    <dsp:sp modelId="{AFF9F037-7AEC-4942-AE12-091A03AFB9B4}">
      <dsp:nvSpPr>
        <dsp:cNvPr id="0" name=""/>
        <dsp:cNvSpPr/>
      </dsp:nvSpPr>
      <dsp:spPr>
        <a:xfrm>
          <a:off x="0" y="2742553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Status</a:t>
          </a:r>
        </a:p>
      </dsp:txBody>
      <dsp:txXfrm>
        <a:off x="10519" y="2753072"/>
        <a:ext cx="2142503" cy="194452"/>
      </dsp:txXfrm>
    </dsp:sp>
    <dsp:sp modelId="{0D32684A-9DB5-44D3-A527-A686CA802695}">
      <dsp:nvSpPr>
        <dsp:cNvPr id="0" name=""/>
        <dsp:cNvSpPr/>
      </dsp:nvSpPr>
      <dsp:spPr>
        <a:xfrm>
          <a:off x="0" y="2970981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Actual Completion Date</a:t>
          </a:r>
        </a:p>
      </dsp:txBody>
      <dsp:txXfrm>
        <a:off x="10519" y="2981500"/>
        <a:ext cx="2142503" cy="194452"/>
      </dsp:txXfrm>
    </dsp:sp>
    <dsp:sp modelId="{DE64A31F-8022-4377-96C9-3021BF0188B0}">
      <dsp:nvSpPr>
        <dsp:cNvPr id="0" name=""/>
        <dsp:cNvSpPr/>
      </dsp:nvSpPr>
      <dsp:spPr>
        <a:xfrm>
          <a:off x="0" y="3199409"/>
          <a:ext cx="2163541" cy="215490"/>
        </a:xfrm>
        <a:prstGeom prst="roundRect">
          <a:avLst/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Accompolishment</a:t>
          </a:r>
        </a:p>
      </dsp:txBody>
      <dsp:txXfrm>
        <a:off x="10519" y="3209928"/>
        <a:ext cx="2142503" cy="194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D030-C2A7-4B73-8939-67E2EF97F3EB}">
      <dsp:nvSpPr>
        <dsp:cNvPr id="0" name=""/>
        <dsp:cNvSpPr/>
      </dsp:nvSpPr>
      <dsp:spPr>
        <a:xfrm>
          <a:off x="814215" y="123"/>
          <a:ext cx="915991" cy="198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Spiritual Goals</a:t>
          </a:r>
        </a:p>
      </dsp:txBody>
      <dsp:txXfrm>
        <a:off x="823911" y="9819"/>
        <a:ext cx="896599" cy="179231"/>
      </dsp:txXfrm>
    </dsp:sp>
    <dsp:sp modelId="{BC99BB1C-D192-4143-972F-F503547040F6}">
      <dsp:nvSpPr>
        <dsp:cNvPr id="0" name=""/>
        <dsp:cNvSpPr/>
      </dsp:nvSpPr>
      <dsp:spPr>
        <a:xfrm>
          <a:off x="814215" y="208678"/>
          <a:ext cx="915991" cy="198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Fitness Goals</a:t>
          </a:r>
        </a:p>
      </dsp:txBody>
      <dsp:txXfrm>
        <a:off x="823911" y="218374"/>
        <a:ext cx="896599" cy="179231"/>
      </dsp:txXfrm>
    </dsp:sp>
    <dsp:sp modelId="{8F035327-A163-4628-86F8-6B14746908AC}">
      <dsp:nvSpPr>
        <dsp:cNvPr id="0" name=""/>
        <dsp:cNvSpPr/>
      </dsp:nvSpPr>
      <dsp:spPr>
        <a:xfrm>
          <a:off x="814215" y="417232"/>
          <a:ext cx="915991" cy="198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Family Goals</a:t>
          </a:r>
        </a:p>
      </dsp:txBody>
      <dsp:txXfrm>
        <a:off x="823911" y="426928"/>
        <a:ext cx="896599" cy="179231"/>
      </dsp:txXfrm>
    </dsp:sp>
    <dsp:sp modelId="{D6CAB9DD-487D-48C2-8388-B728AF53EBCB}">
      <dsp:nvSpPr>
        <dsp:cNvPr id="0" name=""/>
        <dsp:cNvSpPr/>
      </dsp:nvSpPr>
      <dsp:spPr>
        <a:xfrm>
          <a:off x="814215" y="625786"/>
          <a:ext cx="915991" cy="198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Career Goals</a:t>
          </a:r>
        </a:p>
      </dsp:txBody>
      <dsp:txXfrm>
        <a:off x="823911" y="635482"/>
        <a:ext cx="896599" cy="179231"/>
      </dsp:txXfrm>
    </dsp:sp>
    <dsp:sp modelId="{B28258D0-1747-4EA3-A731-E116BB8526E6}">
      <dsp:nvSpPr>
        <dsp:cNvPr id="0" name=""/>
        <dsp:cNvSpPr/>
      </dsp:nvSpPr>
      <dsp:spPr>
        <a:xfrm>
          <a:off x="814215" y="834341"/>
          <a:ext cx="915991" cy="198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Financial Goals</a:t>
          </a:r>
        </a:p>
      </dsp:txBody>
      <dsp:txXfrm>
        <a:off x="823911" y="844037"/>
        <a:ext cx="896599" cy="179231"/>
      </dsp:txXfrm>
    </dsp:sp>
    <dsp:sp modelId="{9693DCF5-46E8-455B-99AD-40BF4E9AD52F}">
      <dsp:nvSpPr>
        <dsp:cNvPr id="0" name=""/>
        <dsp:cNvSpPr/>
      </dsp:nvSpPr>
      <dsp:spPr>
        <a:xfrm>
          <a:off x="814215" y="1042895"/>
          <a:ext cx="915991" cy="198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Social Goals</a:t>
          </a:r>
        </a:p>
      </dsp:txBody>
      <dsp:txXfrm>
        <a:off x="823911" y="1052591"/>
        <a:ext cx="896599" cy="179231"/>
      </dsp:txXfrm>
    </dsp:sp>
    <dsp:sp modelId="{7CCBD39A-6E83-4597-A28B-8E992C98446E}">
      <dsp:nvSpPr>
        <dsp:cNvPr id="0" name=""/>
        <dsp:cNvSpPr/>
      </dsp:nvSpPr>
      <dsp:spPr>
        <a:xfrm>
          <a:off x="814215" y="1251449"/>
          <a:ext cx="915991" cy="198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Intellectual Goals</a:t>
          </a:r>
        </a:p>
      </dsp:txBody>
      <dsp:txXfrm>
        <a:off x="823911" y="1261145"/>
        <a:ext cx="896599" cy="1792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977A8-A18E-48F6-85FC-56F5AFE0AC02}">
      <dsp:nvSpPr>
        <dsp:cNvPr id="0" name=""/>
        <dsp:cNvSpPr/>
      </dsp:nvSpPr>
      <dsp:spPr>
        <a:xfrm>
          <a:off x="0" y="4778"/>
          <a:ext cx="191815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GOAL VIEW - GRID</a:t>
          </a:r>
        </a:p>
      </dsp:txBody>
      <dsp:txXfrm>
        <a:off x="17563" y="22341"/>
        <a:ext cx="1883028" cy="3246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977A8-A18E-48F6-85FC-56F5AFE0AC02}">
      <dsp:nvSpPr>
        <dsp:cNvPr id="0" name=""/>
        <dsp:cNvSpPr/>
      </dsp:nvSpPr>
      <dsp:spPr>
        <a:xfrm>
          <a:off x="0" y="40756"/>
          <a:ext cx="1918154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 VIEW - BOARD VIEW</a:t>
          </a:r>
        </a:p>
      </dsp:txBody>
      <dsp:txXfrm>
        <a:off x="14050" y="54806"/>
        <a:ext cx="1890054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06E8A-0E7B-4310-A342-B599EB1281B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D3DC1-953F-47D8-9F99-181A83B6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4CC-A2FE-5ECF-06B5-1F66A3CFC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ADC67-39C8-C3CF-0507-0FCA5D040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FB49-E274-0DA1-A4C0-BEDB2982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2AB7-C68D-0ABC-5B1B-24B7E1E8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479A-1308-8052-F78E-043D775A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B833-19DF-FED0-D98E-773594AB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C73CF-9B1F-D0CE-45BF-F2BFC7473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8D15-C53F-F046-6693-76B98586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9869-34FC-A1FB-47C5-01299D48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B761-486B-EE4E-D5F0-D90FC146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6E604-2E67-F95F-3523-3C8A6A3E0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01650-933E-7784-0829-D923F9A2C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98B5-C79E-A644-1EF1-3278FCB4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A424-066C-9AB0-9B35-43CDC18C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C4CE-3F2D-4A09-D7BA-83923313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5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D72C-2ED0-2FBD-CBFF-351D0BF8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A0BD-A307-915C-0F9A-96BD74EAE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91C4D-DF2C-D7FF-4750-5B580D92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3F3F-CC57-4B09-F3E7-3C451BDC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AF80-DF50-36FF-F79C-84ACFA9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61F9-2D65-EC43-BB07-26B5D3AA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41BB-F253-B078-DDE0-3E18B35A1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4602-9927-D6E5-201B-613D04C4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0B7F-7A00-E545-037C-B6723634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45BC7-3F46-06C5-3CB9-92FD325A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DC76-2A2B-1181-A47F-74F9EEA4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2A62-F91E-39BA-1644-2412D07AC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866A-327B-76B5-DC88-22144F871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CF3C9-8EB1-D38E-C150-4CD92F12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585A1-3765-5875-D62D-8D83FA29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BF36-0DE4-D40F-F8C7-32E77E9E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1AFD-1ADF-8E3D-CD5A-C0122509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131E-A520-8BF4-A379-6942D4E2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221F8-76DC-8DD5-C2A4-868E55C88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BADF-5FC1-2FDC-A4B5-CE9E003DB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C349C-DF0F-72DF-5E90-9B3CAE4B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2881F-EE9B-8E77-6AAF-0259AF29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65F0F-DB9F-1074-1A73-8B3D9F8A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9373-FD53-7FB4-A28D-02ABC4FA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38D8-034C-A91C-3088-09E9B334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C6DEA-3441-737D-951D-E517726C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962FC-356E-6472-C35F-A1F96523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E8745-A42C-9741-1CB0-83D44AC0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773D3-7F92-B781-A4B7-5AB9BCA6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FD913-A625-35E8-E187-9372B4ED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0E651-B2D0-DC5A-EF04-48AAED30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7D74-6F64-39CC-5873-987BE859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D958-3627-71E1-1E0A-38CEC3B0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BEDF0-A8AF-1FC4-F951-A284BD09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FD6AD-EB08-9DA5-EE07-EE8C1D0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30EB4-A69B-D185-AF07-EC31F65D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3BED-2920-13F5-405B-ECCACD32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2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4677-D441-12D5-371C-3C5285AD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C8573-8D5F-7320-3CD7-D4270F3AD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A07B9-096A-43DE-03A8-B9B90E17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6937F-A0B0-B0D9-2BFC-70F848D9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D3F60-B4E8-3887-468E-873AED02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5E42-9915-8BAD-4F69-F2B6B1C3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D8AB2-D854-FC6A-EE13-C09EFBD4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08C-CFAE-8F90-AA5B-7E731D87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303D-8509-33DB-985A-87B7E3323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A027-A5D8-4767-813A-0A57531670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D6F-1F60-5228-AFFB-2900CA7F2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5DB7-7E7C-89C8-61F5-F5655C9E6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8C4E-A477-40DA-AC17-E9405E88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Data" Target="../diagrams/data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0.png"/><Relationship Id="rId17" Type="http://schemas.microsoft.com/office/2007/relationships/diagramDrawing" Target="../diagrams/drawing7.xml"/><Relationship Id="rId2" Type="http://schemas.openxmlformats.org/officeDocument/2006/relationships/diagramData" Target="../diagrams/data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QuickStyle" Target="../diagrams/quickStyle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14.png"/><Relationship Id="rId18" Type="http://schemas.microsoft.com/office/2007/relationships/diagramDrawing" Target="../diagrams/drawing10.xml"/><Relationship Id="rId3" Type="http://schemas.openxmlformats.org/officeDocument/2006/relationships/diagramData" Target="../diagrams/data8.xml"/><Relationship Id="rId21" Type="http://schemas.openxmlformats.org/officeDocument/2006/relationships/diagramLayout" Target="../diagrams/layout11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openxmlformats.org/officeDocument/2006/relationships/diagramColors" Target="../diagrams/colors10.xml"/><Relationship Id="rId25" Type="http://schemas.openxmlformats.org/officeDocument/2006/relationships/image" Target="../media/image16.png"/><Relationship Id="rId2" Type="http://schemas.openxmlformats.org/officeDocument/2006/relationships/image" Target="../media/image13.png"/><Relationship Id="rId16" Type="http://schemas.openxmlformats.org/officeDocument/2006/relationships/diagramQuickStyle" Target="../diagrams/quickStyle10.xml"/><Relationship Id="rId20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24" Type="http://schemas.microsoft.com/office/2007/relationships/diagramDrawing" Target="../diagrams/drawing11.xml"/><Relationship Id="rId5" Type="http://schemas.openxmlformats.org/officeDocument/2006/relationships/diagramQuickStyle" Target="../diagrams/quickStyle8.xml"/><Relationship Id="rId15" Type="http://schemas.openxmlformats.org/officeDocument/2006/relationships/diagramLayout" Target="../diagrams/layout10.xml"/><Relationship Id="rId23" Type="http://schemas.openxmlformats.org/officeDocument/2006/relationships/diagramColors" Target="../diagrams/colors11.xml"/><Relationship Id="rId10" Type="http://schemas.openxmlformats.org/officeDocument/2006/relationships/diagramQuickStyle" Target="../diagrams/quickStyle9.xml"/><Relationship Id="rId19" Type="http://schemas.openxmlformats.org/officeDocument/2006/relationships/image" Target="../media/image15.png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Data" Target="../diagrams/data10.xml"/><Relationship Id="rId22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751B25-0349-D4A3-2FED-1BA9D2C3B4CA}"/>
              </a:ext>
            </a:extLst>
          </p:cNvPr>
          <p:cNvSpPr/>
          <p:nvPr/>
        </p:nvSpPr>
        <p:spPr>
          <a:xfrm>
            <a:off x="5098272" y="104122"/>
            <a:ext cx="2721102" cy="3749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BUTTON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DB948F-8233-126B-96C5-D87475B3280E}"/>
              </a:ext>
            </a:extLst>
          </p:cNvPr>
          <p:cNvSpPr/>
          <p:nvPr/>
        </p:nvSpPr>
        <p:spPr>
          <a:xfrm>
            <a:off x="10697958" y="80758"/>
            <a:ext cx="1217000" cy="119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2C54A8-4248-BE82-91A8-06F86C1494B2}"/>
              </a:ext>
            </a:extLst>
          </p:cNvPr>
          <p:cNvSpPr/>
          <p:nvPr/>
        </p:nvSpPr>
        <p:spPr>
          <a:xfrm>
            <a:off x="118475" y="26398"/>
            <a:ext cx="835914" cy="60043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08544-7761-3339-C690-560AD5DFDE34}"/>
              </a:ext>
            </a:extLst>
          </p:cNvPr>
          <p:cNvSpPr txBox="1"/>
          <p:nvPr/>
        </p:nvSpPr>
        <p:spPr>
          <a:xfrm>
            <a:off x="10631427" y="1273724"/>
            <a:ext cx="1511808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NAME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4B83AE-A206-E5B1-F3E9-A35637C17477}"/>
              </a:ext>
            </a:extLst>
          </p:cNvPr>
          <p:cNvSpPr/>
          <p:nvPr/>
        </p:nvSpPr>
        <p:spPr>
          <a:xfrm>
            <a:off x="10365092" y="4867675"/>
            <a:ext cx="1639614" cy="3246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TOOLS</a:t>
            </a:r>
          </a:p>
        </p:txBody>
      </p:sp>
      <p:graphicFrame>
        <p:nvGraphicFramePr>
          <p:cNvPr id="93" name="Diagram 92">
            <a:extLst>
              <a:ext uri="{FF2B5EF4-FFF2-40B4-BE49-F238E27FC236}">
                <a16:creationId xmlns:a16="http://schemas.microsoft.com/office/drawing/2014/main" id="{55F70264-7780-EAA0-B205-ECA498AB5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654881"/>
              </p:ext>
            </p:extLst>
          </p:nvPr>
        </p:nvGraphicFramePr>
        <p:xfrm>
          <a:off x="380550" y="1957973"/>
          <a:ext cx="1872234" cy="4330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F0F12C6-D849-07A3-9D87-2E7D6616EA24}"/>
              </a:ext>
            </a:extLst>
          </p:cNvPr>
          <p:cNvSpPr/>
          <p:nvPr/>
        </p:nvSpPr>
        <p:spPr>
          <a:xfrm>
            <a:off x="2817189" y="777240"/>
            <a:ext cx="6212346" cy="6018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FEEDS / WORK AREA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56E14B4-819E-267A-3F01-54254CA66338}"/>
              </a:ext>
            </a:extLst>
          </p:cNvPr>
          <p:cNvSpPr/>
          <p:nvPr/>
        </p:nvSpPr>
        <p:spPr>
          <a:xfrm>
            <a:off x="10003542" y="26398"/>
            <a:ext cx="576072" cy="45262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NOTIFICATIONS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81C1E61-099F-8079-C99E-B1FEAA87B0BE}"/>
              </a:ext>
            </a:extLst>
          </p:cNvPr>
          <p:cNvSpPr/>
          <p:nvPr/>
        </p:nvSpPr>
        <p:spPr>
          <a:xfrm>
            <a:off x="9368298" y="26398"/>
            <a:ext cx="576072" cy="45262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TO-DO REMINDERS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2F5190-06F4-B4A2-F539-4078A84CD269}"/>
              </a:ext>
            </a:extLst>
          </p:cNvPr>
          <p:cNvSpPr/>
          <p:nvPr/>
        </p:nvSpPr>
        <p:spPr>
          <a:xfrm>
            <a:off x="118475" y="700008"/>
            <a:ext cx="1344565" cy="221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MY SCORE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127C2D-D881-5514-CDDB-2640DBF94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016735"/>
              </p:ext>
            </p:extLst>
          </p:nvPr>
        </p:nvGraphicFramePr>
        <p:xfrm>
          <a:off x="621792" y="80758"/>
          <a:ext cx="1278630" cy="45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32A469-D718-AFB2-EFE2-5912DDD97A33}"/>
              </a:ext>
            </a:extLst>
          </p:cNvPr>
          <p:cNvSpPr txBox="1"/>
          <p:nvPr/>
        </p:nvSpPr>
        <p:spPr>
          <a:xfrm>
            <a:off x="10778831" y="158864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ME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B51A78C-65A4-27E9-1E9E-DD472FA25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119171"/>
              </p:ext>
            </p:extLst>
          </p:nvPr>
        </p:nvGraphicFramePr>
        <p:xfrm>
          <a:off x="9706408" y="5236126"/>
          <a:ext cx="2136543" cy="155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7C61CB96-3DE8-B46E-7C15-150768AF3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303636"/>
              </p:ext>
            </p:extLst>
          </p:nvPr>
        </p:nvGraphicFramePr>
        <p:xfrm>
          <a:off x="9778415" y="2469908"/>
          <a:ext cx="2136543" cy="216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655031-6BC5-0FDB-F122-57057A321D22}"/>
              </a:ext>
            </a:extLst>
          </p:cNvPr>
          <p:cNvSpPr/>
          <p:nvPr/>
        </p:nvSpPr>
        <p:spPr>
          <a:xfrm>
            <a:off x="10373498" y="2040889"/>
            <a:ext cx="1622801" cy="3246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MY WORK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5E1F8D-3FC0-1212-990C-CECBA87118D4}"/>
              </a:ext>
            </a:extLst>
          </p:cNvPr>
          <p:cNvSpPr/>
          <p:nvPr/>
        </p:nvSpPr>
        <p:spPr>
          <a:xfrm>
            <a:off x="48765" y="1532456"/>
            <a:ext cx="1639614" cy="3246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MY SPACE</a:t>
            </a:r>
          </a:p>
        </p:txBody>
      </p:sp>
      <p:sp>
        <p:nvSpPr>
          <p:cNvPr id="2" name="Star: 10 Points 1">
            <a:extLst>
              <a:ext uri="{FF2B5EF4-FFF2-40B4-BE49-F238E27FC236}">
                <a16:creationId xmlns:a16="http://schemas.microsoft.com/office/drawing/2014/main" id="{148A2346-2951-1FB1-C583-1A80CD64946F}"/>
              </a:ext>
            </a:extLst>
          </p:cNvPr>
          <p:cNvSpPr/>
          <p:nvPr/>
        </p:nvSpPr>
        <p:spPr>
          <a:xfrm>
            <a:off x="8017451" y="26398"/>
            <a:ext cx="1033272" cy="54607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SETTINGS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7C92D2-4F8C-831F-E082-964B50A7788A}"/>
              </a:ext>
            </a:extLst>
          </p:cNvPr>
          <p:cNvSpPr/>
          <p:nvPr/>
        </p:nvSpPr>
        <p:spPr>
          <a:xfrm>
            <a:off x="1558632" y="433760"/>
            <a:ext cx="1318729" cy="2410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FRAME OF MIND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4B40D7-E81A-F9E7-8D5C-22E89B0A8C9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8513" y="39058"/>
            <a:ext cx="374905" cy="37490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011F56-F5D9-7C23-82B0-784DD790F9B5}"/>
              </a:ext>
            </a:extLst>
          </p:cNvPr>
          <p:cNvSpPr/>
          <p:nvPr/>
        </p:nvSpPr>
        <p:spPr>
          <a:xfrm>
            <a:off x="3109878" y="105962"/>
            <a:ext cx="1318729" cy="2410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B15A1B-02C9-8510-10F5-06D96A5AFCF7}"/>
              </a:ext>
            </a:extLst>
          </p:cNvPr>
          <p:cNvSpPr/>
          <p:nvPr/>
        </p:nvSpPr>
        <p:spPr>
          <a:xfrm>
            <a:off x="3109878" y="412838"/>
            <a:ext cx="521071" cy="24109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B92B94-451C-6A43-4A33-169D2F89EE9A}"/>
              </a:ext>
            </a:extLst>
          </p:cNvPr>
          <p:cNvSpPr/>
          <p:nvPr/>
        </p:nvSpPr>
        <p:spPr>
          <a:xfrm>
            <a:off x="3914014" y="412013"/>
            <a:ext cx="521071" cy="24109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9645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2"/>
    </mc:Choice>
    <mc:Fallback xmlns="">
      <p:transition spd="slow" advTm="74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D104E1-6BF1-9726-698B-75DF95E3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04171"/>
              </p:ext>
            </p:extLst>
          </p:nvPr>
        </p:nvGraphicFramePr>
        <p:xfrm>
          <a:off x="373126" y="660536"/>
          <a:ext cx="55753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1813865650"/>
                    </a:ext>
                  </a:extLst>
                </a:gridCol>
                <a:gridCol w="2866898">
                  <a:extLst>
                    <a:ext uri="{9D8B030D-6E8A-4147-A177-3AD203B41FA5}">
                      <a16:colId xmlns:a16="http://schemas.microsoft.com/office/drawing/2014/main" val="4205570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Strength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670407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1917156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E3EE9-59CF-BE76-BA0F-AB8776381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96581"/>
              </p:ext>
            </p:extLst>
          </p:nvPr>
        </p:nvGraphicFramePr>
        <p:xfrm>
          <a:off x="373126" y="1773347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Weakness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SWOT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52CF77-3BD8-26DC-D95B-F8F161075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70207"/>
              </p:ext>
            </p:extLst>
          </p:nvPr>
        </p:nvGraphicFramePr>
        <p:xfrm>
          <a:off x="373126" y="2333108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Diversion/Distraction: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D5267B-D8FC-6BDC-F2A1-8385A1523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11276"/>
              </p:ext>
            </p:extLst>
          </p:nvPr>
        </p:nvGraphicFramePr>
        <p:xfrm>
          <a:off x="373126" y="1210308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Opportunity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E58BF4-9879-520F-9300-794F66C08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1723"/>
              </p:ext>
            </p:extLst>
          </p:nvPr>
        </p:nvGraphicFramePr>
        <p:xfrm>
          <a:off x="373126" y="2892869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Threats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5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SKILL MATRIX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C24A44-DE08-DAEB-3365-00A05B368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86879"/>
              </p:ext>
            </p:extLst>
          </p:nvPr>
        </p:nvGraphicFramePr>
        <p:xfrm>
          <a:off x="327407" y="1188914"/>
          <a:ext cx="4656073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137">
                  <a:extLst>
                    <a:ext uri="{9D8B030D-6E8A-4147-A177-3AD203B41FA5}">
                      <a16:colId xmlns:a16="http://schemas.microsoft.com/office/drawing/2014/main" val="2841475517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935224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SI. 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 Gap*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reactjs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97F9B8-3FDC-ACB8-71EB-6E579B54E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66308"/>
              </p:ext>
            </p:extLst>
          </p:nvPr>
        </p:nvGraphicFramePr>
        <p:xfrm>
          <a:off x="327406" y="648416"/>
          <a:ext cx="4710938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1505994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631085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SI. 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 Matrix*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Proficiency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5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A2C27-5805-5464-5665-3B4BF8F0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9" y="1173115"/>
            <a:ext cx="4782438" cy="3554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4AE84-B603-1EEA-AF7C-66DF5BD6D31B}"/>
              </a:ext>
            </a:extLst>
          </p:cNvPr>
          <p:cNvSpPr txBox="1"/>
          <p:nvPr/>
        </p:nvSpPr>
        <p:spPr>
          <a:xfrm>
            <a:off x="384048" y="678164"/>
            <a:ext cx="22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create, assign.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26595-3FF4-9182-AA3C-86FAD616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85" y="216816"/>
            <a:ext cx="5517035" cy="44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MY GOALS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11659-EC6B-EF4E-A84F-F02057B94724}"/>
              </a:ext>
            </a:extLst>
          </p:cNvPr>
          <p:cNvSpPr/>
          <p:nvPr/>
        </p:nvSpPr>
        <p:spPr>
          <a:xfrm>
            <a:off x="244638" y="633132"/>
            <a:ext cx="1921038" cy="264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CREATE MAIN GOAL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9DA0A-FA66-A104-9C89-7A249F9ADF5E}"/>
              </a:ext>
            </a:extLst>
          </p:cNvPr>
          <p:cNvSpPr/>
          <p:nvPr/>
        </p:nvSpPr>
        <p:spPr>
          <a:xfrm>
            <a:off x="518958" y="1020050"/>
            <a:ext cx="1511010" cy="264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Categories of Goals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A081354-CFC3-E919-B296-075A5A602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4237"/>
              </p:ext>
            </p:extLst>
          </p:nvPr>
        </p:nvGraphicFramePr>
        <p:xfrm>
          <a:off x="244639" y="2838172"/>
          <a:ext cx="1817546" cy="384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7C22CF4-80AE-282E-76AB-56C01F835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891203"/>
              </p:ext>
            </p:extLst>
          </p:nvPr>
        </p:nvGraphicFramePr>
        <p:xfrm>
          <a:off x="3215640" y="1020050"/>
          <a:ext cx="2163541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5DE6B29-A0EC-2451-A378-217D67D2995B}"/>
              </a:ext>
            </a:extLst>
          </p:cNvPr>
          <p:cNvSpPr/>
          <p:nvPr/>
        </p:nvSpPr>
        <p:spPr>
          <a:xfrm>
            <a:off x="2335566" y="625232"/>
            <a:ext cx="1921038" cy="264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CREATE SUB-GOAL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F3066A-A05F-3411-3039-5CF999D693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3224" y="494667"/>
            <a:ext cx="5181600" cy="3419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7733D7-7796-BF85-765D-17137661994F}"/>
              </a:ext>
            </a:extLst>
          </p:cNvPr>
          <p:cNvSpPr txBox="1"/>
          <p:nvPr/>
        </p:nvSpPr>
        <p:spPr>
          <a:xfrm>
            <a:off x="8074152" y="62523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Goal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E95FA1-FCC2-C416-6251-8C20908E9552}"/>
              </a:ext>
            </a:extLst>
          </p:cNvPr>
          <p:cNvSpPr txBox="1"/>
          <p:nvPr/>
        </p:nvSpPr>
        <p:spPr>
          <a:xfrm>
            <a:off x="6238457" y="1611981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Category of Goal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3206B-547C-732E-8007-DE957908FF30}"/>
              </a:ext>
            </a:extLst>
          </p:cNvPr>
          <p:cNvSpPr txBox="1"/>
          <p:nvPr/>
        </p:nvSpPr>
        <p:spPr>
          <a:xfrm>
            <a:off x="6186643" y="2543544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AAC49-6DBE-68B1-DE88-58A9F3A75165}"/>
              </a:ext>
            </a:extLst>
          </p:cNvPr>
          <p:cNvSpPr txBox="1"/>
          <p:nvPr/>
        </p:nvSpPr>
        <p:spPr>
          <a:xfrm>
            <a:off x="7080690" y="2543544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FA4599-C662-6921-CA82-BFA191F04813}"/>
              </a:ext>
            </a:extLst>
          </p:cNvPr>
          <p:cNvSpPr txBox="1"/>
          <p:nvPr/>
        </p:nvSpPr>
        <p:spPr>
          <a:xfrm>
            <a:off x="6216044" y="3346704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Sub-Goal1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6B1AABA7-5F1D-580B-82EB-0B24360F9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254161"/>
              </p:ext>
            </p:extLst>
          </p:nvPr>
        </p:nvGraphicFramePr>
        <p:xfrm>
          <a:off x="-71733" y="1387975"/>
          <a:ext cx="2544422" cy="1450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121A77E-883F-0743-99F2-9726ED571F8E}"/>
              </a:ext>
            </a:extLst>
          </p:cNvPr>
          <p:cNvSpPr txBox="1"/>
          <p:nvPr/>
        </p:nvSpPr>
        <p:spPr>
          <a:xfrm>
            <a:off x="7872101" y="1597366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Category of Goal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049370-56AD-8C70-6C4A-B2A5E37F1DB9}"/>
              </a:ext>
            </a:extLst>
          </p:cNvPr>
          <p:cNvSpPr txBox="1"/>
          <p:nvPr/>
        </p:nvSpPr>
        <p:spPr>
          <a:xfrm>
            <a:off x="9542092" y="1607587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Category of Goal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FF1D81-C390-998A-6C81-9B7DBA477B98}"/>
              </a:ext>
            </a:extLst>
          </p:cNvPr>
          <p:cNvSpPr txBox="1"/>
          <p:nvPr/>
        </p:nvSpPr>
        <p:spPr>
          <a:xfrm>
            <a:off x="8299421" y="2562249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0B98C6-A5E1-526B-4D9F-F574542D888E}"/>
              </a:ext>
            </a:extLst>
          </p:cNvPr>
          <p:cNvSpPr txBox="1"/>
          <p:nvPr/>
        </p:nvSpPr>
        <p:spPr>
          <a:xfrm>
            <a:off x="9568164" y="2591951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7E60ED-6346-DB20-B2F9-574CAF2D8AEC}"/>
              </a:ext>
            </a:extLst>
          </p:cNvPr>
          <p:cNvSpPr txBox="1"/>
          <p:nvPr/>
        </p:nvSpPr>
        <p:spPr>
          <a:xfrm>
            <a:off x="10034110" y="2591951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C6232E-81E6-D550-49EA-16EC2F1CBBD3}"/>
              </a:ext>
            </a:extLst>
          </p:cNvPr>
          <p:cNvSpPr txBox="1"/>
          <p:nvPr/>
        </p:nvSpPr>
        <p:spPr>
          <a:xfrm>
            <a:off x="10549900" y="2591950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BC5602-5FFE-26BA-5C44-E482E2094F39}"/>
              </a:ext>
            </a:extLst>
          </p:cNvPr>
          <p:cNvSpPr txBox="1"/>
          <p:nvPr/>
        </p:nvSpPr>
        <p:spPr>
          <a:xfrm>
            <a:off x="7891646" y="3346704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4E3FEC-A7F5-31FE-8146-9206C68989E9}"/>
              </a:ext>
            </a:extLst>
          </p:cNvPr>
          <p:cNvSpPr txBox="1"/>
          <p:nvPr/>
        </p:nvSpPr>
        <p:spPr>
          <a:xfrm>
            <a:off x="8758216" y="3346704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5D7663-54DC-BF42-A226-39546D014800}"/>
              </a:ext>
            </a:extLst>
          </p:cNvPr>
          <p:cNvSpPr txBox="1"/>
          <p:nvPr/>
        </p:nvSpPr>
        <p:spPr>
          <a:xfrm>
            <a:off x="9604762" y="3374136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C34A3A-38F6-16F8-CC3D-EB425F9D02EB}"/>
              </a:ext>
            </a:extLst>
          </p:cNvPr>
          <p:cNvSpPr txBox="1"/>
          <p:nvPr/>
        </p:nvSpPr>
        <p:spPr>
          <a:xfrm>
            <a:off x="10169300" y="3374136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Sub-Goal2</a:t>
            </a:r>
          </a:p>
        </p:txBody>
      </p:sp>
    </p:spTree>
    <p:extLst>
      <p:ext uri="{BB962C8B-B14F-4D97-AF65-F5344CB8AC3E}">
        <p14:creationId xmlns:p14="http://schemas.microsoft.com/office/powerpoint/2010/main" val="32188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MY GOALS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7733D7-7796-BF85-765D-17137661994F}"/>
              </a:ext>
            </a:extLst>
          </p:cNvPr>
          <p:cNvSpPr txBox="1"/>
          <p:nvPr/>
        </p:nvSpPr>
        <p:spPr>
          <a:xfrm>
            <a:off x="8074152" y="62523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Goal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E95FA1-FCC2-C416-6251-8C20908E9552}"/>
              </a:ext>
            </a:extLst>
          </p:cNvPr>
          <p:cNvSpPr txBox="1"/>
          <p:nvPr/>
        </p:nvSpPr>
        <p:spPr>
          <a:xfrm>
            <a:off x="6238457" y="1611981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Category of Goal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3206B-547C-732E-8007-DE957908FF30}"/>
              </a:ext>
            </a:extLst>
          </p:cNvPr>
          <p:cNvSpPr txBox="1"/>
          <p:nvPr/>
        </p:nvSpPr>
        <p:spPr>
          <a:xfrm>
            <a:off x="6186643" y="2543544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AAC49-6DBE-68B1-DE88-58A9F3A75165}"/>
              </a:ext>
            </a:extLst>
          </p:cNvPr>
          <p:cNvSpPr txBox="1"/>
          <p:nvPr/>
        </p:nvSpPr>
        <p:spPr>
          <a:xfrm>
            <a:off x="7080690" y="2543544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FA4599-C662-6921-CA82-BFA191F04813}"/>
              </a:ext>
            </a:extLst>
          </p:cNvPr>
          <p:cNvSpPr txBox="1"/>
          <p:nvPr/>
        </p:nvSpPr>
        <p:spPr>
          <a:xfrm>
            <a:off x="6216044" y="3346704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21A77E-883F-0743-99F2-9726ED571F8E}"/>
              </a:ext>
            </a:extLst>
          </p:cNvPr>
          <p:cNvSpPr txBox="1"/>
          <p:nvPr/>
        </p:nvSpPr>
        <p:spPr>
          <a:xfrm>
            <a:off x="7872101" y="1597366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Category of Goal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049370-56AD-8C70-6C4A-B2A5E37F1DB9}"/>
              </a:ext>
            </a:extLst>
          </p:cNvPr>
          <p:cNvSpPr txBox="1"/>
          <p:nvPr/>
        </p:nvSpPr>
        <p:spPr>
          <a:xfrm>
            <a:off x="9542092" y="1607587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Category of Goal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FF1D81-C390-998A-6C81-9B7DBA477B98}"/>
              </a:ext>
            </a:extLst>
          </p:cNvPr>
          <p:cNvSpPr txBox="1"/>
          <p:nvPr/>
        </p:nvSpPr>
        <p:spPr>
          <a:xfrm>
            <a:off x="8299421" y="2562249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0B98C6-A5E1-526B-4D9F-F574542D888E}"/>
              </a:ext>
            </a:extLst>
          </p:cNvPr>
          <p:cNvSpPr txBox="1"/>
          <p:nvPr/>
        </p:nvSpPr>
        <p:spPr>
          <a:xfrm>
            <a:off x="9568164" y="2591951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7E60ED-6346-DB20-B2F9-574CAF2D8AEC}"/>
              </a:ext>
            </a:extLst>
          </p:cNvPr>
          <p:cNvSpPr txBox="1"/>
          <p:nvPr/>
        </p:nvSpPr>
        <p:spPr>
          <a:xfrm>
            <a:off x="10034110" y="2591951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C6232E-81E6-D550-49EA-16EC2F1CBBD3}"/>
              </a:ext>
            </a:extLst>
          </p:cNvPr>
          <p:cNvSpPr txBox="1"/>
          <p:nvPr/>
        </p:nvSpPr>
        <p:spPr>
          <a:xfrm>
            <a:off x="10549900" y="2591950"/>
            <a:ext cx="52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Goal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BC5602-5FFE-26BA-5C44-E482E2094F39}"/>
              </a:ext>
            </a:extLst>
          </p:cNvPr>
          <p:cNvSpPr txBox="1"/>
          <p:nvPr/>
        </p:nvSpPr>
        <p:spPr>
          <a:xfrm>
            <a:off x="7891646" y="3346704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4E3FEC-A7F5-31FE-8146-9206C68989E9}"/>
              </a:ext>
            </a:extLst>
          </p:cNvPr>
          <p:cNvSpPr txBox="1"/>
          <p:nvPr/>
        </p:nvSpPr>
        <p:spPr>
          <a:xfrm>
            <a:off x="8758216" y="3346704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5D7663-54DC-BF42-A226-39546D014800}"/>
              </a:ext>
            </a:extLst>
          </p:cNvPr>
          <p:cNvSpPr txBox="1"/>
          <p:nvPr/>
        </p:nvSpPr>
        <p:spPr>
          <a:xfrm>
            <a:off x="9604762" y="3374136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C34A3A-38F6-16F8-CC3D-EB425F9D02EB}"/>
              </a:ext>
            </a:extLst>
          </p:cNvPr>
          <p:cNvSpPr txBox="1"/>
          <p:nvPr/>
        </p:nvSpPr>
        <p:spPr>
          <a:xfrm>
            <a:off x="10169300" y="3374136"/>
            <a:ext cx="52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Sub-Goal2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94502-9B89-FE61-2C80-826E66AC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088"/>
            <a:ext cx="12192000" cy="3667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506BC-8E73-0B69-9F4B-3CD3871BD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98" y="3840415"/>
            <a:ext cx="3365600" cy="28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1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7F085-1090-9919-A06C-686BCBDF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0" y="640590"/>
            <a:ext cx="2913260" cy="2943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8612F8D-9D61-BB27-334E-ACEEAE9F0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279509"/>
              </p:ext>
            </p:extLst>
          </p:nvPr>
        </p:nvGraphicFramePr>
        <p:xfrm>
          <a:off x="362487" y="115810"/>
          <a:ext cx="191815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BF3660-D115-1382-61C9-EE297D1CE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753768"/>
              </p:ext>
            </p:extLst>
          </p:nvPr>
        </p:nvGraphicFramePr>
        <p:xfrm>
          <a:off x="3544599" y="115810"/>
          <a:ext cx="191815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09556A3-2156-FAFA-4D15-E70B50A07D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4599" y="640591"/>
            <a:ext cx="3788889" cy="2943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81B644-7B10-59E7-0BE2-9405B76DF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455285"/>
              </p:ext>
            </p:extLst>
          </p:nvPr>
        </p:nvGraphicFramePr>
        <p:xfrm>
          <a:off x="436050" y="3739896"/>
          <a:ext cx="191815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2F35E64-A99F-F370-3837-224B7D9931F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21167" y="3750024"/>
            <a:ext cx="8744712" cy="2992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C93EE40-59EC-5833-2F01-29755DBF2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694541"/>
              </p:ext>
            </p:extLst>
          </p:nvPr>
        </p:nvGraphicFramePr>
        <p:xfrm>
          <a:off x="7760394" y="115810"/>
          <a:ext cx="191815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E8AD34C-6480-8547-2924-0E83FD8669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528777" y="650718"/>
            <a:ext cx="4493174" cy="1999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49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C5D77A-757E-C6FE-DF9E-5E771A51AD2E}"/>
              </a:ext>
            </a:extLst>
          </p:cNvPr>
          <p:cNvGrpSpPr/>
          <p:nvPr/>
        </p:nvGrpSpPr>
        <p:grpSpPr>
          <a:xfrm>
            <a:off x="531295" y="317377"/>
            <a:ext cx="1918154" cy="359774"/>
            <a:chOff x="0" y="9557"/>
            <a:chExt cx="1918154" cy="35977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66A1F53-CAF7-6439-A837-F671A3E77821}"/>
                </a:ext>
              </a:extLst>
            </p:cNvPr>
            <p:cNvSpPr/>
            <p:nvPr/>
          </p:nvSpPr>
          <p:spPr>
            <a:xfrm>
              <a:off x="0" y="9557"/>
              <a:ext cx="1918154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38D20AF5-F2E8-23D8-BFB2-B97243E4B592}"/>
                </a:ext>
              </a:extLst>
            </p:cNvPr>
            <p:cNvSpPr txBox="1"/>
            <p:nvPr/>
          </p:nvSpPr>
          <p:spPr>
            <a:xfrm>
              <a:off x="17563" y="27120"/>
              <a:ext cx="1883028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GOAL - SCHEDULE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26F1116-4ADB-A678-1755-8AF7BDD3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5" y="795285"/>
            <a:ext cx="10902696" cy="59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4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MY ACTIVITIES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149BC-BBC0-8DA0-A093-5A493FDA6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66"/>
          <a:stretch/>
        </p:blipFill>
        <p:spPr>
          <a:xfrm>
            <a:off x="393002" y="719899"/>
            <a:ext cx="4263840" cy="263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9BBA2-AEB0-206D-1753-B78F0562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26" y="719899"/>
            <a:ext cx="6562725" cy="2638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20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MY ACHEIVEMENTS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8345A-13E4-0B6B-3767-2C158457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7" y="900302"/>
            <a:ext cx="7022755" cy="32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0DBD-42B1-7EBE-E3FE-F82DF721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768096"/>
            <a:ext cx="186842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SCORE CARD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6CC81F-0395-582E-F1F5-039E0574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01857"/>
              </p:ext>
            </p:extLst>
          </p:nvPr>
        </p:nvGraphicFramePr>
        <p:xfrm>
          <a:off x="820992" y="1225994"/>
          <a:ext cx="5275008" cy="766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70">
                  <a:extLst>
                    <a:ext uri="{9D8B030D-6E8A-4147-A177-3AD203B41FA5}">
                      <a16:colId xmlns:a16="http://schemas.microsoft.com/office/drawing/2014/main" val="3582618397"/>
                    </a:ext>
                  </a:extLst>
                </a:gridCol>
                <a:gridCol w="3623238">
                  <a:extLst>
                    <a:ext uri="{9D8B030D-6E8A-4147-A177-3AD203B41FA5}">
                      <a16:colId xmlns:a16="http://schemas.microsoft.com/office/drawing/2014/main" val="4175028645"/>
                    </a:ext>
                  </a:extLst>
                </a:gridCol>
              </a:tblGrid>
              <a:tr h="18233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MY SCORE CARD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View My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3362946540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Get Score from 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876663341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Give Score to 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176798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77482B-C116-5D3A-C2D4-B579BEAFF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15374"/>
              </p:ext>
            </p:extLst>
          </p:nvPr>
        </p:nvGraphicFramePr>
        <p:xfrm>
          <a:off x="6299331" y="197102"/>
          <a:ext cx="55753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78937152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04473563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Arial" panose="020B0604020202020204" pitchFamily="34" charset="0"/>
                        </a:rPr>
                        <a:t>1. Sign-Up: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First Name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881442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Last Name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5809464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Email ID (With Verify option) 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5157557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Contact Number (With Verify OTP option) 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2512486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E22DB2-AD2E-2BDB-B5A0-F2298BAF9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71" y="197101"/>
            <a:ext cx="4298056" cy="2758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06EC19-C726-F1DC-D687-864FE5FB22D3}"/>
              </a:ext>
            </a:extLst>
          </p:cNvPr>
          <p:cNvSpPr txBox="1"/>
          <p:nvPr/>
        </p:nvSpPr>
        <p:spPr>
          <a:xfrm>
            <a:off x="251885" y="3636242"/>
            <a:ext cx="6094428" cy="143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>
              <a:lnSpc>
                <a:spcPct val="125000"/>
              </a:lnSpc>
              <a:spcBef>
                <a:spcPts val="900"/>
              </a:spcBef>
              <a:spcAft>
                <a:spcPts val="600"/>
              </a:spcAft>
              <a:tabLst>
                <a:tab pos="72009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2. Log-In Authentication and Page</a:t>
            </a:r>
            <a:endParaRPr lang="en-US" sz="1400" b="1" dirty="0">
              <a:solidFill>
                <a:srgbClr val="1F4E79"/>
              </a:solidFill>
              <a:effectLst/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1371600" marR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tabLst>
                <a:tab pos="720090" algn="l"/>
              </a:tabLst>
            </a:pPr>
            <a:r>
              <a:rPr lang="en-US" sz="11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User Name or Email*</a:t>
            </a:r>
            <a:endParaRPr lang="en-US" sz="11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0" marR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tabLst>
                <a:tab pos="720090" algn="l"/>
              </a:tabLst>
            </a:pPr>
            <a:r>
              <a:rPr lang="en-US" sz="11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Password*</a:t>
            </a:r>
            <a:endParaRPr lang="en-US" sz="11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0" marR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tabLst>
                <a:tab pos="720090" algn="l"/>
              </a:tabLst>
            </a:pPr>
            <a:r>
              <a:rPr lang="en-US" sz="11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Forget Password</a:t>
            </a:r>
            <a:endParaRPr lang="en-US" sz="11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Video 10">
            <a:hlinkClick r:id="" action="ppaction://media"/>
            <a:extLst>
              <a:ext uri="{FF2B5EF4-FFF2-40B4-BE49-F238E27FC236}">
                <a16:creationId xmlns:a16="http://schemas.microsoft.com/office/drawing/2014/main" id="{1F365E04-2CE1-D4B2-3D08-5C6D5CDB05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3580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3"/>
    </mc:Choice>
    <mc:Fallback xmlns="">
      <p:transition spd="slow" advTm="2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ADMIN CENTER</a:t>
            </a:r>
          </a:p>
        </p:txBody>
      </p:sp>
    </p:spTree>
    <p:extLst>
      <p:ext uri="{BB962C8B-B14F-4D97-AF65-F5344CB8AC3E}">
        <p14:creationId xmlns:p14="http://schemas.microsoft.com/office/powerpoint/2010/main" val="204035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58" y="228600"/>
            <a:ext cx="6125284" cy="474206"/>
          </a:xfrm>
        </p:spPr>
        <p:txBody>
          <a:bodyPr>
            <a:normAutofit/>
          </a:bodyPr>
          <a:lstStyle/>
          <a:p>
            <a:pPr defTabSz="1636776"/>
            <a:r>
              <a:rPr lang="en-US" sz="1800" b="1" kern="12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User Profile (Personal and Professional)</a:t>
            </a:r>
            <a:endParaRPr lang="en-US" sz="1800" b="1">
              <a:solidFill>
                <a:srgbClr val="00000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0B600-42A9-4D69-1B8D-7BC0B693DF92}"/>
              </a:ext>
            </a:extLst>
          </p:cNvPr>
          <p:cNvSpPr txBox="1">
            <a:spLocks/>
          </p:cNvSpPr>
          <p:nvPr/>
        </p:nvSpPr>
        <p:spPr>
          <a:xfrm>
            <a:off x="2995258" y="879564"/>
            <a:ext cx="6125284" cy="4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6776">
              <a:spcAft>
                <a:spcPts val="600"/>
              </a:spcAft>
            </a:pPr>
            <a:r>
              <a:rPr lang="en-US" sz="1800" b="1" kern="12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Set Goals</a:t>
            </a:r>
            <a:endParaRPr lang="en-US" sz="1800" b="1">
              <a:solidFill>
                <a:srgbClr val="00000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F67DB4-CD88-8913-282B-5F7A238D7F5B}"/>
              </a:ext>
            </a:extLst>
          </p:cNvPr>
          <p:cNvSpPr txBox="1">
            <a:spLocks/>
          </p:cNvSpPr>
          <p:nvPr/>
        </p:nvSpPr>
        <p:spPr>
          <a:xfrm>
            <a:off x="2995258" y="1530527"/>
            <a:ext cx="6125284" cy="4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6776">
              <a:spcAft>
                <a:spcPts val="600"/>
              </a:spcAft>
            </a:pPr>
            <a:r>
              <a:rPr lang="en-US" sz="1800" b="1" kern="12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Set Development Plan</a:t>
            </a:r>
            <a:endParaRPr lang="en-US" sz="1800" b="1">
              <a:solidFill>
                <a:srgbClr val="00000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FE358E-E729-4129-2B76-18B9140535C0}"/>
              </a:ext>
            </a:extLst>
          </p:cNvPr>
          <p:cNvSpPr txBox="1">
            <a:spLocks/>
          </p:cNvSpPr>
          <p:nvPr/>
        </p:nvSpPr>
        <p:spPr>
          <a:xfrm>
            <a:off x="2995258" y="2181491"/>
            <a:ext cx="6125284" cy="4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6776">
              <a:spcAft>
                <a:spcPts val="600"/>
              </a:spcAft>
            </a:pPr>
            <a:r>
              <a:rPr lang="en-US" sz="1800" b="1" kern="12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Learning Track</a:t>
            </a:r>
            <a:endParaRPr lang="en-US" sz="1800" b="1">
              <a:solidFill>
                <a:srgbClr val="00000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EFE675-3500-13F8-D28E-D61046D5D271}"/>
              </a:ext>
            </a:extLst>
          </p:cNvPr>
          <p:cNvSpPr txBox="1">
            <a:spLocks/>
          </p:cNvSpPr>
          <p:nvPr/>
        </p:nvSpPr>
        <p:spPr>
          <a:xfrm>
            <a:off x="2995258" y="2680827"/>
            <a:ext cx="6125284" cy="4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6776">
              <a:spcAft>
                <a:spcPts val="600"/>
              </a:spcAft>
            </a:pPr>
            <a:r>
              <a:rPr lang="en-US" sz="1800" b="1" kern="12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Continuous Performance Management </a:t>
            </a:r>
            <a:endParaRPr lang="en-US" sz="1800" b="1">
              <a:solidFill>
                <a:srgbClr val="00000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ED37B-C2BE-C341-C1DB-05FB5ACFFC6B}"/>
              </a:ext>
            </a:extLst>
          </p:cNvPr>
          <p:cNvSpPr txBox="1">
            <a:spLocks/>
          </p:cNvSpPr>
          <p:nvPr/>
        </p:nvSpPr>
        <p:spPr>
          <a:xfrm>
            <a:off x="2995258" y="3180162"/>
            <a:ext cx="6125284" cy="4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6776">
              <a:spcAft>
                <a:spcPts val="600"/>
              </a:spcAft>
            </a:pPr>
            <a:r>
              <a:rPr lang="en-US" sz="1800" b="1" kern="12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Rewards and Recognition</a:t>
            </a:r>
            <a:endParaRPr lang="en-US" sz="1800" b="1">
              <a:solidFill>
                <a:srgbClr val="00000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F2E6AE-713B-E432-88D7-D324087F1729}"/>
              </a:ext>
            </a:extLst>
          </p:cNvPr>
          <p:cNvSpPr txBox="1">
            <a:spLocks/>
          </p:cNvSpPr>
          <p:nvPr/>
        </p:nvSpPr>
        <p:spPr>
          <a:xfrm>
            <a:off x="2995258" y="3679498"/>
            <a:ext cx="6125284" cy="4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6776">
              <a:spcAft>
                <a:spcPts val="600"/>
              </a:spcAft>
            </a:pPr>
            <a:r>
              <a:rPr lang="en-US" sz="1800" b="1" kern="12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Payroll Details – Statutory Information</a:t>
            </a:r>
            <a:endParaRPr lang="en-US" sz="1800" b="1">
              <a:solidFill>
                <a:srgbClr val="00000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4EC8A4-9BB5-0D1F-DD00-14881513225C}"/>
              </a:ext>
            </a:extLst>
          </p:cNvPr>
          <p:cNvSpPr txBox="1">
            <a:spLocks/>
          </p:cNvSpPr>
          <p:nvPr/>
        </p:nvSpPr>
        <p:spPr>
          <a:xfrm>
            <a:off x="2995258" y="4233188"/>
            <a:ext cx="6125284" cy="4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6776">
              <a:spcAft>
                <a:spcPts val="600"/>
              </a:spcAft>
            </a:pPr>
            <a:r>
              <a:rPr lang="en-US" sz="1800" b="1" kern="12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Compensation and Benefits</a:t>
            </a:r>
            <a:endParaRPr lang="en-US" sz="1800" b="1">
              <a:solidFill>
                <a:srgbClr val="00000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76BB4C-C0F1-5151-E188-4102A679016B}"/>
              </a:ext>
            </a:extLst>
          </p:cNvPr>
          <p:cNvSpPr txBox="1">
            <a:spLocks/>
          </p:cNvSpPr>
          <p:nvPr/>
        </p:nvSpPr>
        <p:spPr>
          <a:xfrm>
            <a:off x="2995258" y="4707394"/>
            <a:ext cx="6125284" cy="4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6776">
              <a:spcAft>
                <a:spcPts val="600"/>
              </a:spcAft>
            </a:pPr>
            <a:r>
              <a:rPr lang="en-US" sz="1800" b="1" kern="120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Off Boarding</a:t>
            </a:r>
            <a:endParaRPr lang="en-US" sz="1800" b="1">
              <a:solidFill>
                <a:srgbClr val="00000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Video 14">
            <a:hlinkClick r:id="" action="ppaction://media"/>
            <a:extLst>
              <a:ext uri="{FF2B5EF4-FFF2-40B4-BE49-F238E27FC236}">
                <a16:creationId xmlns:a16="http://schemas.microsoft.com/office/drawing/2014/main" id="{7FE178BC-4F06-31F7-9E09-3987173667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597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"/>
    </mc:Choice>
    <mc:Fallback xmlns="">
      <p:transition spd="slow" advTm="6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AC3-602F-91FF-70C9-942229F2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FRAME OF MIND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4C3A4-F9F3-7C18-A16D-54E573DDD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4"/>
          <a:stretch/>
        </p:blipFill>
        <p:spPr>
          <a:xfrm>
            <a:off x="210563" y="1325563"/>
            <a:ext cx="10631424" cy="47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4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6D087-4CF6-C7AC-C332-551D5C0B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" y="976320"/>
            <a:ext cx="12192000" cy="42694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50BB48-89CB-A135-D058-71D350D7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DAILY HABIT TRACKER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C22FEED-F392-515F-2A33-B892ABEB6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21933"/>
              </p:ext>
            </p:extLst>
          </p:nvPr>
        </p:nvGraphicFramePr>
        <p:xfrm>
          <a:off x="1606296" y="562025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22FEED-F392-515F-2A33-B892ABEB62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296" y="562025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9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50BB48-89CB-A135-D058-71D350D7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DAILY HABIT TRACKER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C22FEED-F392-515F-2A33-B892ABEB6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296" y="562025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22FEED-F392-515F-2A33-B892ABEB62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6296" y="562025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CA90146-1E8D-85E3-3D72-AAA16C083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76" y="954056"/>
            <a:ext cx="10463439" cy="46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1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0DBD-42B1-7EBE-E3FE-F82DF721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768096"/>
            <a:ext cx="2161032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MY PERSONAL PROFILE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6CC81F-0395-582E-F1F5-039E0574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57879"/>
              </p:ext>
            </p:extLst>
          </p:nvPr>
        </p:nvGraphicFramePr>
        <p:xfrm>
          <a:off x="820992" y="1225994"/>
          <a:ext cx="5275008" cy="4234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70">
                  <a:extLst>
                    <a:ext uri="{9D8B030D-6E8A-4147-A177-3AD203B41FA5}">
                      <a16:colId xmlns:a16="http://schemas.microsoft.com/office/drawing/2014/main" val="3582618397"/>
                    </a:ext>
                  </a:extLst>
                </a:gridCol>
                <a:gridCol w="3623238">
                  <a:extLst>
                    <a:ext uri="{9D8B030D-6E8A-4147-A177-3AD203B41FA5}">
                      <a16:colId xmlns:a16="http://schemas.microsoft.com/office/drawing/2014/main" val="4175028645"/>
                    </a:ext>
                  </a:extLst>
                </a:gridCol>
              </a:tblGrid>
              <a:tr h="18233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My Personal Profile: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Full Name*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3362946540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First Name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876663341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Middle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1767985052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Last Name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3155067694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Preferred Full Name*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1947102322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u="none" strike="noStrike" dirty="0">
                          <a:effectLst/>
                        </a:rPr>
                        <a:t>Email ID (With Verify OTP option) 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3119467959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u="none" strike="noStrike" dirty="0">
                          <a:effectLst/>
                        </a:rPr>
                        <a:t>Contact Number (With Verify OTP option) 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454999891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Gender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1716189770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Date of Birth (DD-MM-YYYY)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912836143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Marital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3603654329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Country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1381771136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State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4273993800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City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767826914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err="1">
                          <a:effectLst/>
                        </a:rPr>
                        <a:t>Pincode</a:t>
                      </a:r>
                      <a:r>
                        <a:rPr lang="en-US" sz="1100" u="none" strike="noStrike" dirty="0">
                          <a:effectLst/>
                        </a:rPr>
                        <a:t>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669527862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Nationality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3206879003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Country of Birth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3691385478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Place of Birth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1467450188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Current 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3423396435"/>
                  </a:ext>
                </a:extLst>
              </a:tr>
              <a:tr h="1823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Current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02" marR="9278" marT="9278" marB="0" anchor="ctr"/>
                </a:tc>
                <a:extLst>
                  <a:ext uri="{0D108BD9-81ED-4DB2-BD59-A6C34878D82A}">
                    <a16:rowId xmlns:a16="http://schemas.microsoft.com/office/drawing/2014/main" val="42091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14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D104E1-6BF1-9726-698B-75DF95E3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0027"/>
              </p:ext>
            </p:extLst>
          </p:nvPr>
        </p:nvGraphicFramePr>
        <p:xfrm>
          <a:off x="373126" y="660536"/>
          <a:ext cx="55753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81386565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205570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Work Experience: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Overall Work Experience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670407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Current</a:t>
                      </a:r>
                      <a:r>
                        <a:rPr lang="en-US" sz="1100" u="none" strike="noStrike" dirty="0">
                          <a:effectLst/>
                        </a:rPr>
                        <a:t> Organization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Current</a:t>
                      </a:r>
                      <a:r>
                        <a:rPr lang="en-US" sz="1100" u="none" strike="noStrike" dirty="0">
                          <a:effectLst/>
                        </a:rPr>
                        <a:t> Organization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191715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Location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32883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effectLst/>
                        </a:rPr>
                        <a:t>Start 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73596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Job Responsibilities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948106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E3EE9-59CF-BE76-BA0F-AB8776381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25315"/>
              </p:ext>
            </p:extLst>
          </p:nvPr>
        </p:nvGraphicFramePr>
        <p:xfrm>
          <a:off x="373126" y="1753934"/>
          <a:ext cx="5575300" cy="1129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Previous Experience: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Company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Start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166284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End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04986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Job Responsibilities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731664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228356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49B83C-49FA-6D50-6380-7C08B2FB8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39457"/>
              </p:ext>
            </p:extLst>
          </p:nvPr>
        </p:nvGraphicFramePr>
        <p:xfrm>
          <a:off x="373126" y="3089030"/>
          <a:ext cx="55753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340192003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826569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Education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College/University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133375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524354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Area of Study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000499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Degree Completed?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51769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Date 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02223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588556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F6EDD6-1F83-62D4-2D6A-30CDF57AE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7518"/>
              </p:ext>
            </p:extLst>
          </p:nvPr>
        </p:nvGraphicFramePr>
        <p:xfrm>
          <a:off x="373126" y="4424126"/>
          <a:ext cx="55753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8235056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591606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Language Skills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Language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4005521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Speaking Proficiency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664620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Writing Proficiency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590635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Reading Proficiency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4119436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A537CD-9168-F4B8-5616-F94F0BE41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5614"/>
              </p:ext>
            </p:extLst>
          </p:nvPr>
        </p:nvGraphicFramePr>
        <p:xfrm>
          <a:off x="373126" y="5378222"/>
          <a:ext cx="55753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18717051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5353336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Certifications/Licenses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Certification/License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280424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73114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Institution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227914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Effective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7851801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Expiration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4149796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Attachment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15942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4851829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D04248-078F-9A07-BA0B-D5E933AF8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61130"/>
              </p:ext>
            </p:extLst>
          </p:nvPr>
        </p:nvGraphicFramePr>
        <p:xfrm>
          <a:off x="6127750" y="1957180"/>
          <a:ext cx="2860802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170">
                  <a:extLst>
                    <a:ext uri="{9D8B030D-6E8A-4147-A177-3AD203B41FA5}">
                      <a16:colId xmlns:a16="http://schemas.microsoft.com/office/drawing/2014/main" val="1592589953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4229944469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5106305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Functional Skills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Proficiency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27601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107376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41513774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150D6F-D048-533E-5707-3F1A39444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97414"/>
              </p:ext>
            </p:extLst>
          </p:nvPr>
        </p:nvGraphicFramePr>
        <p:xfrm>
          <a:off x="6127750" y="2836630"/>
          <a:ext cx="2860802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314">
                  <a:extLst>
                    <a:ext uri="{9D8B030D-6E8A-4147-A177-3AD203B41FA5}">
                      <a16:colId xmlns:a16="http://schemas.microsoft.com/office/drawing/2014/main" val="366697142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3386840733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9730881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Technical Skills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Proficiency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735979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88556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28766816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8491C6F-E450-35EE-49C8-EBAB4D73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81997"/>
              </p:ext>
            </p:extLst>
          </p:nvPr>
        </p:nvGraphicFramePr>
        <p:xfrm>
          <a:off x="6127750" y="660536"/>
          <a:ext cx="55753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370968157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5181354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Honors/Awards/ Publications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Honor or Award or </a:t>
                      </a:r>
                      <a:r>
                        <a:rPr lang="en-US" sz="1100" b="0" u="none" strike="noStrike" dirty="0">
                          <a:effectLst/>
                        </a:rPr>
                        <a:t>Publications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4206831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766009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Institution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31509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Issue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053530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Attachment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302533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79967796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MY PROFESSIONAL PROFILE</a:t>
            </a:r>
          </a:p>
        </p:txBody>
      </p:sp>
    </p:spTree>
    <p:extLst>
      <p:ext uri="{BB962C8B-B14F-4D97-AF65-F5344CB8AC3E}">
        <p14:creationId xmlns:p14="http://schemas.microsoft.com/office/powerpoint/2010/main" val="90903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D104E1-6BF1-9726-698B-75DF95E3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4262"/>
              </p:ext>
            </p:extLst>
          </p:nvPr>
        </p:nvGraphicFramePr>
        <p:xfrm>
          <a:off x="373126" y="660536"/>
          <a:ext cx="55753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1813865650"/>
                    </a:ext>
                  </a:extLst>
                </a:gridCol>
                <a:gridCol w="2866898">
                  <a:extLst>
                    <a:ext uri="{9D8B030D-6E8A-4147-A177-3AD203B41FA5}">
                      <a16:colId xmlns:a16="http://schemas.microsoft.com/office/drawing/2014/main" val="4205570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670407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1917156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E3EE9-59CF-BE76-BA0F-AB8776381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44883"/>
              </p:ext>
            </p:extLst>
          </p:nvPr>
        </p:nvGraphicFramePr>
        <p:xfrm>
          <a:off x="373126" y="1773347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Portfolio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MY DOCUMENTS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52CF77-3BD8-26DC-D95B-F8F161075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39226"/>
              </p:ext>
            </p:extLst>
          </p:nvPr>
        </p:nvGraphicFramePr>
        <p:xfrm>
          <a:off x="373126" y="2882331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 Documents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D5267B-D8FC-6BDC-F2A1-8385A1523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31245"/>
              </p:ext>
            </p:extLst>
          </p:nvPr>
        </p:nvGraphicFramePr>
        <p:xfrm>
          <a:off x="373126" y="1210308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Cover Letter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E58BF4-9879-520F-9300-794F66C08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42035"/>
              </p:ext>
            </p:extLst>
          </p:nvPr>
        </p:nvGraphicFramePr>
        <p:xfrm>
          <a:off x="373126" y="3442092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Professional Documents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77FBB9-555C-A6A9-9006-2900C5FE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48721"/>
              </p:ext>
            </p:extLst>
          </p:nvPr>
        </p:nvGraphicFramePr>
        <p:xfrm>
          <a:off x="373126" y="4001853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Personal or KYC Documents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E288316-6E11-7CB7-AEFE-1687B26D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86839"/>
              </p:ext>
            </p:extLst>
          </p:nvPr>
        </p:nvGraphicFramePr>
        <p:xfrm>
          <a:off x="373126" y="4556345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Bank Documents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FB096D3-7FE4-9F7C-DA80-08EC2262E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97401"/>
              </p:ext>
            </p:extLst>
          </p:nvPr>
        </p:nvGraphicFramePr>
        <p:xfrm>
          <a:off x="373126" y="5113839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Other Documents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B44D75-0EC1-5CB2-1429-D803F7EDE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54206"/>
              </p:ext>
            </p:extLst>
          </p:nvPr>
        </p:nvGraphicFramePr>
        <p:xfrm>
          <a:off x="373126" y="2327839"/>
          <a:ext cx="55753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69653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Accomplishment Documents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</a:t>
                      </a: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2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37BC07-98F3-05BC-0D15-52F227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8" y="288322"/>
            <a:ext cx="2645664" cy="264224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MY WORK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D5267B-D8FC-6BDC-F2A1-8385A1523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39908"/>
              </p:ext>
            </p:extLst>
          </p:nvPr>
        </p:nvGraphicFramePr>
        <p:xfrm>
          <a:off x="318262" y="780540"/>
          <a:ext cx="2717800" cy="939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5706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Posts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33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Shorts/Videos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513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2373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Journals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43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57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5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1942f3d-edf7-4805-9a5b-e03d208249c5}" enabled="0" method="" siteId="{21942f3d-edf7-4805-9a5b-e03d208249c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646</Words>
  <Application>Microsoft Office PowerPoint</Application>
  <PresentationFormat>Widescreen</PresentationFormat>
  <Paragraphs>296</Paragraphs>
  <Slides>21</Slides>
  <Notes>0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Office Theme</vt:lpstr>
      <vt:lpstr>Microsoft Excel Worksheet</vt:lpstr>
      <vt:lpstr>Worksheet</vt:lpstr>
      <vt:lpstr>PowerPoint Presentation</vt:lpstr>
      <vt:lpstr>PowerPoint Presentation</vt:lpstr>
      <vt:lpstr>FRAME OF MIND</vt:lpstr>
      <vt:lpstr>DAILY HABIT TRACKER</vt:lpstr>
      <vt:lpstr>DAILY HABIT TRACKER</vt:lpstr>
      <vt:lpstr>MY PERSONAL PROFILE</vt:lpstr>
      <vt:lpstr>MY PROFESSIONAL PROFILE</vt:lpstr>
      <vt:lpstr>MY DOCUMENTS</vt:lpstr>
      <vt:lpstr>MY WORK</vt:lpstr>
      <vt:lpstr>SWOT ANALYSIS</vt:lpstr>
      <vt:lpstr>SKILL MATRIX</vt:lpstr>
      <vt:lpstr>LEARNING</vt:lpstr>
      <vt:lpstr>MY GOALS</vt:lpstr>
      <vt:lpstr>MY GOALS</vt:lpstr>
      <vt:lpstr>PowerPoint Presentation</vt:lpstr>
      <vt:lpstr>PowerPoint Presentation</vt:lpstr>
      <vt:lpstr>MY ACTIVITIES</vt:lpstr>
      <vt:lpstr>MY ACHEIVEMENTS</vt:lpstr>
      <vt:lpstr>SCORE CARD</vt:lpstr>
      <vt:lpstr>ADMIN CENTER</vt:lpstr>
      <vt:lpstr>User Profile (Personal and Professional)</vt:lpstr>
    </vt:vector>
  </TitlesOfParts>
  <Company>Nexteer Automotive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Krishnan</dc:creator>
  <cp:lastModifiedBy>Suresh Krishnan</cp:lastModifiedBy>
  <cp:revision>10</cp:revision>
  <dcterms:created xsi:type="dcterms:W3CDTF">2023-03-20T08:49:39Z</dcterms:created>
  <dcterms:modified xsi:type="dcterms:W3CDTF">2024-08-31T04:15:44Z</dcterms:modified>
</cp:coreProperties>
</file>