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422d449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422d449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422d449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422d449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0422d449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0422d449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0422d449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0422d449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0422d4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0422d4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Degree Plan/Audit Project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06350" y="3924925"/>
            <a:ext cx="52191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Team 1: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Rodolfo Gomez, Zachary Young, </a:t>
            </a:r>
            <a:r>
              <a:rPr lang="en" sz="1225">
                <a:latin typeface="Times New Roman"/>
                <a:ea typeface="Times New Roman"/>
                <a:cs typeface="Times New Roman"/>
                <a:sym typeface="Times New Roman"/>
              </a:rPr>
              <a:t>Apar Singh, Allen Hernandez, Hummad Khan</a:t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Process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eam's approach to the project combines elements from several software development models built on the agile method.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</a:t>
            </a:r>
            <a:r>
              <a:rPr lang="en"/>
              <a:t>allowed to take advantage of the strengths of different models while mitigating p</a:t>
            </a:r>
            <a:r>
              <a:rPr lang="en"/>
              <a:t>otential weaknesses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tools used to develop the application were Java tools, with the libraries being: Swing, Apache POI, Apache PDFBOX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Break Down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 design and rough draft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Working on the fundamental part of the program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Splitting into two sub-teams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Team leadership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Weekly progress meetings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User’s computer should be using </a:t>
            </a:r>
            <a:r>
              <a:rPr b="1" lang="en" u="sng"/>
              <a:t>Java 17 or newer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your computer uses Windows and you want to check which version of java your computer is using you can open the command prompt and run: </a:t>
            </a:r>
            <a:r>
              <a:rPr b="1" lang="en"/>
              <a:t>java -version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338" y="2571738"/>
            <a:ext cx="67532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70389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and other necessary documents are within a folder called, </a:t>
            </a:r>
            <a:r>
              <a:rPr b="1" lang="en" u="sng"/>
              <a:t>Degree Plan &amp; Audit Report Tool</a:t>
            </a:r>
            <a:r>
              <a:rPr lang="en"/>
              <a:t>. You can have the folder stored anywhere on your computer, but we recommend having it on your computer's desktop.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Double-click on the DegreePlan_AuditReport_Tool Jar file to launch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850" y="2471775"/>
            <a:ext cx="6852175" cy="17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Demo</a:t>
            </a:r>
            <a:endParaRPr b="1"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