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074F7-C3FE-4BBD-95FE-FD3A51602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1243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9F8B1-2546-485E-BB11-6F4D3D34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F71CB-D1DC-4EA2-A428-24B0E293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37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Trello — это одна из самых популярных систем управления проектами в режиме онлайн, которая пользуется особенным спросом среди небольших компаний и стартапов. </a:t>
            </a:r>
          </a:p>
          <a:p>
            <a:pPr marL="0" indent="0">
              <a:buNone/>
            </a:pPr>
            <a:r>
              <a:rPr lang="ru-RU" dirty="0"/>
              <a:t>Главные достоинства, которые позволили Trello добиться популярности — это:</a:t>
            </a:r>
          </a:p>
          <a:p>
            <a:r>
              <a:rPr lang="ru-RU" dirty="0"/>
              <a:t>Простой интерфейс;</a:t>
            </a:r>
          </a:p>
          <a:p>
            <a:r>
              <a:rPr lang="ru-RU" dirty="0"/>
              <a:t>Почти неограниченный бесплатный доступ;</a:t>
            </a:r>
          </a:p>
          <a:p>
            <a:r>
              <a:rPr lang="ru-RU" dirty="0"/>
              <a:t>Удобство в работе и возможность интеграции с другими популярными инструментами для онлайн-работы.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273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9F8B1-2546-485E-BB11-6F4D3D34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F71CB-D1DC-4EA2-A428-24B0E293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37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Trello — максимально простой инструмент, который легко внедрить в рабочий процесс без долгой адаптации со стороны персонала. </a:t>
            </a:r>
          </a:p>
          <a:p>
            <a:pPr marL="0" indent="0">
              <a:buNone/>
            </a:pPr>
            <a:r>
              <a:rPr lang="ru-RU" dirty="0"/>
              <a:t>Весь интерфейс выстроен на основе досок с карточками. Каждую из досок можно выделять под конкретные рабочие процессы или отделы. Как правило, задачи разбиваются на:</a:t>
            </a:r>
          </a:p>
          <a:p>
            <a:r>
              <a:rPr lang="ru-RU" dirty="0"/>
              <a:t>Запланированные;</a:t>
            </a:r>
          </a:p>
          <a:p>
            <a:r>
              <a:rPr lang="ru-RU" dirty="0"/>
              <a:t>Текущие;</a:t>
            </a:r>
          </a:p>
          <a:p>
            <a:r>
              <a:rPr lang="ru-RU" dirty="0"/>
              <a:t>Выполненные.</a:t>
            </a:r>
          </a:p>
          <a:p>
            <a:pPr marL="0" indent="0">
              <a:buNone/>
            </a:pPr>
            <a:r>
              <a:rPr lang="ru-RU" dirty="0"/>
              <a:t>Это самая элементарная структура, возможности по модернизации которой ограничены лишь вашим воображением.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9334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D8665-D331-4512-A3E7-3F9CCCD5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AFF2C-A3F8-4764-861D-056BD03B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45334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Бесплатность — еще одно существенное преимущество Trello перед аналогами (</a:t>
            </a:r>
            <a:r>
              <a:rPr lang="ru-RU" dirty="0" err="1"/>
              <a:t>Jira</a:t>
            </a:r>
            <a:r>
              <a:rPr lang="ru-RU" dirty="0"/>
              <a:t>). В Trello можно полноценно работать совершенно бесплатно — и это не 30 дней, а навсегда. Естественно, вторичный функционал будет урезан: количество интеграций и объем загружаемых файлов будут ограничены. </a:t>
            </a:r>
          </a:p>
          <a:p>
            <a:pPr marL="0" indent="0">
              <a:buNone/>
            </a:pPr>
            <a:r>
              <a:rPr lang="ru-RU" dirty="0"/>
              <a:t>Кроме того, Trello работает не только в браузере. Вы можете скачать приложение для смартфона или планшета и пользоваться системой в пути. Приложение работает даже на старых телефонах с устаревшими операционными системами.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51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2F4E8-172F-461D-A879-1764BE94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17C8B-C7AE-49CB-9080-5DA50093A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2775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Универсальность и гибкость Trello делают ее одной из самых комфортных систем организации дел для небольших команд. Если грамотно выстроить структуру компании в Trello, то команда в 50 и более человек сможет вполне комфортно взаимодействовать между собой, а менеджер справится с контролем ключевых задач и процессов. </a:t>
            </a:r>
          </a:p>
          <a:p>
            <a:pPr marL="0" indent="0">
              <a:buNone/>
            </a:pPr>
            <a:r>
              <a:rPr lang="ru-RU" dirty="0"/>
              <a:t>Trello позволяет быстро оценить прогресс по всем основным процессам сразу, в режиме реального времени и на одном экране. Этот инструмент можно использовать как личный органайзер, дневник, список, коллективный </a:t>
            </a:r>
            <a:r>
              <a:rPr lang="ru-RU" dirty="0" err="1"/>
              <a:t>to-do</a:t>
            </a:r>
            <a:r>
              <a:rPr lang="ru-RU" dirty="0"/>
              <a:t> менеджер и даже как форум. </a:t>
            </a:r>
          </a:p>
          <a:p>
            <a:pPr marL="0" indent="0">
              <a:buNone/>
            </a:pPr>
            <a:r>
              <a:rPr lang="ru-RU" dirty="0"/>
              <a:t>Пользователь сам выбирает, по какому принципу организовывать списки и карточки на досках. По сути, программа универсальная и подходит как для личных целей, так и для предпринимательства.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05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99C67-36CE-4D8A-8C11-300B3B09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Структура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5DD4A-278B-4E15-AAF2-976B8C230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33257" cy="46116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Три элемента, на которых держится структура организации проектов в Trello – это доска, список и карточка.</a:t>
            </a:r>
          </a:p>
          <a:p>
            <a:pPr marL="0" indent="0">
              <a:buNone/>
            </a:pPr>
            <a:r>
              <a:rPr lang="ru-RU" dirty="0"/>
              <a:t>Доска — это один рабочий экран, который логически разделен на списки. Списки, в свою очередь, представляют собой вертикальные ряды для хранения карточек.</a:t>
            </a:r>
          </a:p>
          <a:p>
            <a:pPr marL="0" indent="0">
              <a:buNone/>
            </a:pPr>
            <a:r>
              <a:rPr lang="ru-RU" dirty="0"/>
              <a:t>Карточки — это специальные формы для описания задач. Их можно редактировать, переименовывать, перемещать, архивировать, удалять, печатать и т.д. Кроме этого, в самом низу у каждой задачи есть подробный лог: кто, когда и какие действия совершал. </a:t>
            </a:r>
          </a:p>
          <a:p>
            <a:pPr marL="0" indent="0">
              <a:buNone/>
            </a:pPr>
            <a:r>
              <a:rPr lang="ru-RU" dirty="0"/>
              <a:t>Списки тоже можно копировать, перемещать и архивировать. Меню с досками в Trello можно сделать фиксированным, а сами доски сортировать. Есть три типа досок с разным уровнем доступа: приватные, командные и публичные.</a:t>
            </a:r>
          </a:p>
          <a:p>
            <a:pPr marL="0" indent="0">
              <a:buNone/>
            </a:pPr>
            <a:r>
              <a:rPr lang="ru-RU" dirty="0"/>
              <a:t>Закрытые доски и ненужные списки с карточками хранятся в специальном архиве. Оттуда их можно вернуть обратно или окончательно удалить. Можно создавать неограниченное количество задач, досок и списков, а также добавлять любое число участников.</a:t>
            </a:r>
          </a:p>
        </p:txBody>
      </p:sp>
    </p:spTree>
    <p:extLst>
      <p:ext uri="{BB962C8B-B14F-4D97-AF65-F5344CB8AC3E}">
        <p14:creationId xmlns:p14="http://schemas.microsoft.com/office/powerpoint/2010/main" val="233351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84A07-F82E-4579-BA43-58125D70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CEA91-08C9-4CFA-BF43-D32352BA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10165" cy="4195481"/>
          </a:xfrm>
        </p:spPr>
        <p:txBody>
          <a:bodyPr/>
          <a:lstStyle/>
          <a:p>
            <a:r>
              <a:rPr lang="ru-RU" dirty="0"/>
              <a:t>Кроме досок, в Trello можно создавать персональные или бизнес-команды. Подписка на бизнес-версию открывает доступ к дополнительным инструментам администрирования и более гибким настройкам конфиденциальности.</a:t>
            </a:r>
          </a:p>
          <a:p>
            <a:r>
              <a:rPr lang="ru-RU" dirty="0"/>
              <a:t>Также в Trello присутствует удобный фильтр карточек по различным пара-метрам. Он включает в себя настраиваемую систему цветных меток с режимом для дальтоников.</a:t>
            </a:r>
          </a:p>
          <a:p>
            <a:r>
              <a:rPr lang="ru-RU" dirty="0"/>
              <a:t>Открыть доступ к доске, карточке или пригласить человека в команду можно просто скинув ему ссылку — это быстро и удобно. Для создания кар-точек можно делать закладки, перетаскивая гиперссылки с сайтов или прямо с компьютера.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061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B5A52-D70C-43FD-9D9E-3A98C907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Мелочи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ECFB7-9B4B-43FB-B54C-7377FD69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10165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и у любой продвинутой системы, в Trello есть различные уловки, которые делают работу с ней еще удобней и быстрее.</a:t>
            </a:r>
          </a:p>
          <a:p>
            <a:r>
              <a:rPr lang="ru-RU" dirty="0"/>
              <a:t>Горячие клавиши ускоряют процесс работы. </a:t>
            </a:r>
          </a:p>
          <a:p>
            <a:r>
              <a:rPr lang="ru-RU" dirty="0"/>
              <a:t>Подписка на задачи позволяет получать уведомления об изменениях.</a:t>
            </a:r>
          </a:p>
          <a:p>
            <a:r>
              <a:rPr lang="ru-RU" dirty="0"/>
              <a:t>За каждого нового реферала пользователь получает бесплатный месяц Trello Gold. Это позволяет менять фон досок, использовать новые стикеры и эмодзи, а также прикреплять файлы весом до 250 Мб.</a:t>
            </a:r>
          </a:p>
          <a:p>
            <a:endParaRPr lang="ru-RU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1702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4230B-0DD9-4098-BDCD-AC2128AA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E8597-3DE9-47DA-AC21-BE34B53C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1016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 такое Trello? Сейчас это одна из самых простых и удобных систем управления проектами. Она универсальная, легкая, гибкая, с открытым API, а главное, бесплатная. Из минусов я могу выделить то, что:</a:t>
            </a:r>
          </a:p>
          <a:p>
            <a:r>
              <a:rPr lang="ru-RU" dirty="0"/>
              <a:t>Функционала Trello недостаточно для действительно крупных компа-</a:t>
            </a:r>
            <a:r>
              <a:rPr lang="ru-RU" dirty="0" err="1"/>
              <a:t>ний</a:t>
            </a:r>
            <a:r>
              <a:rPr lang="ru-RU" dirty="0"/>
              <a:t>;</a:t>
            </a:r>
          </a:p>
          <a:p>
            <a:r>
              <a:rPr lang="ru-RU" dirty="0"/>
              <a:t>На маленьких экранах Trello становится не такой удобной;</a:t>
            </a:r>
          </a:p>
          <a:p>
            <a:r>
              <a:rPr lang="ru-RU" dirty="0"/>
              <a:t>Автоматизацию, повторение и быстрое добавление задач сложновато реализовать.</a:t>
            </a:r>
          </a:p>
          <a:p>
            <a:pPr marL="0" indent="0">
              <a:buNone/>
            </a:pPr>
            <a:r>
              <a:rPr lang="ru-RU" dirty="0"/>
              <a:t>Несмотря на некоторые недостатки, Trello наращивает популярность </a:t>
            </a:r>
            <a:r>
              <a:rPr lang="ru-RU"/>
              <a:t>и активно </a:t>
            </a:r>
            <a:r>
              <a:rPr lang="ru-RU" dirty="0"/>
              <a:t>внедряется компаниями в самых разных сферах. Это прекрасное он-лайн-решение для быстрой и легкой организации работы.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37146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756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Ион</vt:lpstr>
      <vt:lpstr>Trello</vt:lpstr>
      <vt:lpstr>Введение</vt:lpstr>
      <vt:lpstr>Простота</vt:lpstr>
      <vt:lpstr>Доступность</vt:lpstr>
      <vt:lpstr>Удобство</vt:lpstr>
      <vt:lpstr>Структура</vt:lpstr>
      <vt:lpstr>Другие возможности</vt:lpstr>
      <vt:lpstr>Мелочи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Trello</dc:title>
  <dc:creator>Hummel Turbamentum</dc:creator>
  <cp:lastModifiedBy>Hummel Turbamentum</cp:lastModifiedBy>
  <cp:revision>18</cp:revision>
  <dcterms:created xsi:type="dcterms:W3CDTF">2021-09-29T13:46:34Z</dcterms:created>
  <dcterms:modified xsi:type="dcterms:W3CDTF">2024-11-04T17:05:24Z</dcterms:modified>
</cp:coreProperties>
</file>