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92D6DB-DF7C-4E6D-8156-F0241DD88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6248" y="2999840"/>
            <a:ext cx="5970403" cy="858320"/>
          </a:xfrm>
        </p:spPr>
        <p:txBody>
          <a:bodyPr>
            <a:noAutofit/>
          </a:bodyPr>
          <a:lstStyle/>
          <a:p>
            <a:r>
              <a:rPr lang="en-US" sz="8000" dirty="0"/>
              <a:t>Comb Sort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75081E73-FBAD-4168-BD34-951D24A2D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423" y="6207015"/>
            <a:ext cx="3976577" cy="650985"/>
          </a:xfrm>
        </p:spPr>
        <p:txBody>
          <a:bodyPr>
            <a:noAutofit/>
          </a:bodyPr>
          <a:lstStyle/>
          <a:p>
            <a:r>
              <a:rPr lang="th-TH" sz="2500" dirty="0"/>
              <a:t>นายธราพง</a:t>
            </a:r>
            <a:r>
              <a:rPr lang="th-TH" sz="2500" dirty="0" err="1"/>
              <a:t>ษ์</a:t>
            </a:r>
            <a:r>
              <a:rPr lang="th-TH" sz="2500" dirty="0"/>
              <a:t> คงกระพันธ์ 59160359 กลุ่ม 2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00770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53FAB7-9ACC-4698-A6D4-765C26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18518"/>
            <a:ext cx="9675811" cy="1478570"/>
          </a:xfrm>
        </p:spPr>
        <p:txBody>
          <a:bodyPr/>
          <a:lstStyle/>
          <a:p>
            <a:r>
              <a:rPr lang="th-TH" b="1" dirty="0"/>
              <a:t>ที่มาและความสำคัญ</a:t>
            </a:r>
            <a:endParaRPr lang="en-US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26C3263-CE93-45AF-9637-3CBD72387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28264"/>
            <a:ext cx="9905999" cy="3541714"/>
          </a:xfrm>
        </p:spPr>
        <p:txBody>
          <a:bodyPr>
            <a:normAutofit/>
          </a:bodyPr>
          <a:lstStyle/>
          <a:p>
            <a:r>
              <a:rPr lang="th-TH" b="1" dirty="0"/>
              <a:t>การจัดเรียงข้อมูลแบบหวี (</a:t>
            </a:r>
            <a:r>
              <a:rPr lang="en-US" b="1" dirty="0"/>
              <a:t>Comb sort) </a:t>
            </a:r>
            <a:r>
              <a:rPr lang="th-TH" dirty="0"/>
              <a:t>คือ การประยุกต์การจัดเรียงข้อมูลแบบ </a:t>
            </a:r>
            <a:r>
              <a:rPr lang="en-US" dirty="0"/>
              <a:t>bubble sort </a:t>
            </a:r>
            <a:r>
              <a:rPr lang="th-TH" dirty="0"/>
              <a:t>เพื่อเพิ่มประสิทธิภาพในการทำงานได้เร็วขึ้นจะเป็นการจัดเรียงข้อมูลเป็นคู่ใช้เปรียบเทียบโดยการหดตัวเข้าหากันเพื่อเปรียบเทียบค่าซึ่งจะมีความไวกว่า </a:t>
            </a:r>
            <a:r>
              <a:rPr lang="en-US" dirty="0"/>
              <a:t>bubble sort </a:t>
            </a:r>
            <a:r>
              <a:rPr lang="th-TH" dirty="0"/>
              <a:t>และระยะในการหดตัวเข้าหากันเพื่อเปรียบเทียบนี้จะต้องนำจำนวนทั้งหมดของข้อมูลมาหารด้วย 1.3 ตลอดในการวนลูปจบแต่ละรอบเพื่อที่จะได้ระยะในการหดตัวเปรียบเทียบค่าใหม่ในรอบนั้น ๆ ถูกออกแบบเป็นครั้งแรกในปี ค.ศ. 1980 โดย </a:t>
            </a:r>
            <a:r>
              <a:rPr lang="en-US" dirty="0" err="1"/>
              <a:t>Wlodzimierz</a:t>
            </a:r>
            <a:r>
              <a:rPr lang="en-US" dirty="0"/>
              <a:t> </a:t>
            </a:r>
            <a:r>
              <a:rPr lang="en-US" dirty="0" err="1"/>
              <a:t>Dobosiewicz</a:t>
            </a:r>
            <a:r>
              <a:rPr lang="en-US" dirty="0"/>
              <a:t>  </a:t>
            </a:r>
            <a:r>
              <a:rPr lang="th-TH" dirty="0"/>
              <a:t>หลังจากนั้นได้ถูกปรับปรุงโดย </a:t>
            </a:r>
            <a:r>
              <a:rPr lang="en-US" dirty="0"/>
              <a:t>Stephen lacey </a:t>
            </a:r>
            <a:r>
              <a:rPr lang="th-TH" dirty="0"/>
              <a:t>และ </a:t>
            </a:r>
            <a:r>
              <a:rPr lang="en-US" dirty="0"/>
              <a:t>Richard Box</a:t>
            </a:r>
          </a:p>
        </p:txBody>
      </p:sp>
    </p:spTree>
    <p:extLst>
      <p:ext uri="{BB962C8B-B14F-4D97-AF65-F5344CB8AC3E}">
        <p14:creationId xmlns:p14="http://schemas.microsoft.com/office/powerpoint/2010/main" val="194745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53FAB7-9ACC-4698-A6D4-765C26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18518"/>
            <a:ext cx="9675811" cy="1478570"/>
          </a:xfrm>
        </p:spPr>
        <p:txBody>
          <a:bodyPr/>
          <a:lstStyle/>
          <a:p>
            <a:r>
              <a:rPr lang="th-TH" b="1" dirty="0"/>
              <a:t>ขั้นตอนการทำงาน</a:t>
            </a:r>
            <a:endParaRPr lang="en-US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26C3263-CE93-45AF-9637-3CBD72387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90" y="1822948"/>
            <a:ext cx="9905999" cy="4652280"/>
          </a:xfrm>
        </p:spPr>
        <p:txBody>
          <a:bodyPr>
            <a:normAutofit/>
          </a:bodyPr>
          <a:lstStyle/>
          <a:p>
            <a:r>
              <a:rPr lang="th-TH" dirty="0"/>
              <a:t>1.คำนวณหาค่า </a:t>
            </a:r>
            <a:r>
              <a:rPr lang="en-US" dirty="0"/>
              <a:t>Gap </a:t>
            </a:r>
            <a:r>
              <a:rPr lang="th-TH" dirty="0"/>
              <a:t>ระหว่างช่องที่จะเปรียบเทียบค่าโดยจะคำนวณหา </a:t>
            </a:r>
            <a:r>
              <a:rPr lang="en-US" dirty="0"/>
              <a:t>Gap </a:t>
            </a:r>
            <a:r>
              <a:rPr lang="th-TH" dirty="0"/>
              <a:t>จาก </a:t>
            </a:r>
            <a:r>
              <a:rPr lang="en-US" dirty="0" err="1"/>
              <a:t>Shink</a:t>
            </a:r>
            <a:r>
              <a:rPr lang="en-US" dirty="0"/>
              <a:t> factor </a:t>
            </a:r>
            <a:r>
              <a:rPr lang="th-TH" dirty="0"/>
              <a:t>โดย</a:t>
            </a:r>
            <a:r>
              <a:rPr lang="en-US" dirty="0"/>
              <a:t>Stephen lacey </a:t>
            </a:r>
            <a:r>
              <a:rPr lang="th-TH" dirty="0"/>
              <a:t>และ </a:t>
            </a:r>
            <a:r>
              <a:rPr lang="en-US" dirty="0"/>
              <a:t>Richard Box </a:t>
            </a:r>
            <a:r>
              <a:rPr lang="th-TH" dirty="0"/>
              <a:t>แนะนำควรเป็น 1.3 โดยมีที่มาจากสูตรดังนี้</a:t>
            </a:r>
          </a:p>
          <a:p>
            <a:pPr marL="0" indent="0">
              <a:buNone/>
            </a:pPr>
            <a:endParaRPr lang="th-TH" dirty="0"/>
          </a:p>
          <a:p>
            <a:r>
              <a:rPr lang="th-TH" dirty="0"/>
              <a:t>2.ทำการวนลูปเพื่อเทียบค่าและสลับตำแหน่งของข้อมูล การทำงานในส่วนนี้จะคล้ายกับการจัดเรียงแบบ</a:t>
            </a:r>
            <a:r>
              <a:rPr lang="en-US" dirty="0"/>
              <a:t> Bubble</a:t>
            </a:r>
            <a:r>
              <a:rPr lang="th-TH" dirty="0"/>
              <a:t>แต่ส่วนที่ต่างกันก็คือตำแหน่งการเปรียบเทียบค่า    การเทียบค่าการจัดเรียงข้อมูลแบบ</a:t>
            </a:r>
            <a:r>
              <a:rPr lang="en-US" dirty="0"/>
              <a:t> Bubble </a:t>
            </a:r>
            <a:r>
              <a:rPr lang="th-TH" dirty="0"/>
              <a:t>จะเทียบค่าตำแหน่งที่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th-TH" dirty="0"/>
              <a:t>กับ </a:t>
            </a:r>
            <a:r>
              <a:rPr lang="en-US" dirty="0"/>
              <a:t>i+1 </a:t>
            </a:r>
            <a:r>
              <a:rPr lang="th-TH" dirty="0"/>
              <a:t>ซึ่งวิธีการแบบ </a:t>
            </a:r>
            <a:r>
              <a:rPr lang="en-US" dirty="0"/>
              <a:t>Comb sort </a:t>
            </a:r>
            <a:r>
              <a:rPr lang="th-TH" dirty="0"/>
              <a:t>จะเทียบตำแหน่งที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th-TH" dirty="0"/>
              <a:t>กับ </a:t>
            </a:r>
            <a:r>
              <a:rPr lang="en-US" dirty="0" err="1"/>
              <a:t>i+gap</a:t>
            </a:r>
            <a:r>
              <a:rPr lang="en-US" dirty="0"/>
              <a:t> </a:t>
            </a:r>
            <a:r>
              <a:rPr lang="th-TH" dirty="0"/>
              <a:t>โดยจะทำการเทียบค่าและสลับตำแหน่งข้อมูลที่ต้องการตามจำนวนสมาชิกในชุดข้อมูล  หลังจากนั้นจะคำนวณค่า </a:t>
            </a:r>
            <a:r>
              <a:rPr lang="en-US" dirty="0"/>
              <a:t>gap </a:t>
            </a:r>
            <a:r>
              <a:rPr lang="th-TH" dirty="0"/>
              <a:t>ใหม่อีกครั้งและเช็คว่าค่า </a:t>
            </a:r>
            <a:r>
              <a:rPr lang="en-US" dirty="0"/>
              <a:t>gap </a:t>
            </a:r>
            <a:r>
              <a:rPr lang="th-TH" dirty="0"/>
              <a:t>เป็นหนึ่งหรือไม่มีการการสลับตำแหน่งข้อมูลแล้ว จึงจะยุติการทำงาน ทำให้ได้ชุดข้อมูลที่มีการเรียงลำดับเรียบร้อย</a:t>
            </a:r>
          </a:p>
          <a:p>
            <a:endParaRPr lang="en-US" dirty="0"/>
          </a:p>
        </p:txBody>
      </p:sp>
      <p:pic>
        <p:nvPicPr>
          <p:cNvPr id="2051" name="Picture 3" descr="https://upload.wikimedia.org/wikipedia/commons/d/df/%E0%B8%99%E0%B9%88%E0%B8%B2%E0%B8%A3%E0%B8%B1%E0%B8%81%E0%B8%88%E0%B8%B1%E0%B8%87.png">
            <a:extLst>
              <a:ext uri="{FF2B5EF4-FFF2-40B4-BE49-F238E27FC236}">
                <a16:creationId xmlns:a16="http://schemas.microsoft.com/office/drawing/2014/main" id="{5E070E2A-FD3F-459C-A8E9-AD63238BB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06" y="2924175"/>
            <a:ext cx="28575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42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26C3263-CE93-45AF-9637-3CBD72387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39703"/>
            <a:ext cx="9905999" cy="5561097"/>
          </a:xfrm>
        </p:spPr>
        <p:txBody>
          <a:bodyPr>
            <a:normAutofit/>
          </a:bodyPr>
          <a:lstStyle/>
          <a:p>
            <a:r>
              <a:rPr lang="en-US" dirty="0"/>
              <a:t>Big O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th-TH" dirty="0"/>
              <a:t>จะมีการทำงานวนลูปจำนวน 2 ลูปคือลูป </a:t>
            </a:r>
            <a:r>
              <a:rPr lang="en-US" dirty="0"/>
              <a:t>while </a:t>
            </a:r>
            <a:r>
              <a:rPr lang="th-TH" dirty="0"/>
              <a:t>และ </a:t>
            </a:r>
            <a:r>
              <a:rPr lang="en-US" dirty="0"/>
              <a:t>for </a:t>
            </a:r>
            <a:r>
              <a:rPr lang="th-TH" dirty="0"/>
              <a:t>โดยในแต่ละลูปจะมีค่า </a:t>
            </a:r>
            <a:r>
              <a:rPr lang="en-US" dirty="0"/>
              <a:t>Big O</a:t>
            </a:r>
          </a:p>
          <a:p>
            <a:r>
              <a:rPr lang="en-US" dirty="0"/>
              <a:t>Best Case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th-TH" dirty="0"/>
              <a:t>เป็นกรณีที่จะทำงานแค่ 1 รอบหรือจำนวนของ </a:t>
            </a:r>
            <a:r>
              <a:rPr lang="en-US" dirty="0"/>
              <a:t>array </a:t>
            </a:r>
            <a:r>
              <a:rPr lang="th-TH" dirty="0"/>
              <a:t>มีแค่ 1 ตัวทำให้ไม่ต้องเข้าลูป </a:t>
            </a:r>
            <a:r>
              <a:rPr lang="en-US" dirty="0"/>
              <a:t>while </a:t>
            </a:r>
            <a:r>
              <a:rPr lang="th-TH" dirty="0"/>
              <a:t>จากนั้นจะ </a:t>
            </a:r>
            <a:r>
              <a:rPr lang="en-US" dirty="0"/>
              <a:t>return </a:t>
            </a:r>
            <a:r>
              <a:rPr lang="th-TH" dirty="0"/>
              <a:t>ค่าของ </a:t>
            </a:r>
            <a:r>
              <a:rPr lang="en-US" dirty="0"/>
              <a:t>array </a:t>
            </a:r>
            <a:r>
              <a:rPr lang="th-TH" dirty="0"/>
              <a:t>ออกมาได้เลย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Bio O </a:t>
            </a:r>
            <a:r>
              <a:rPr lang="th-TH" dirty="0"/>
              <a:t>จะเป็น </a:t>
            </a:r>
            <a:r>
              <a:rPr lang="en-US" dirty="0"/>
              <a:t>Big O =&gt; O(1)</a:t>
            </a:r>
          </a:p>
          <a:p>
            <a:r>
              <a:rPr lang="en-US" dirty="0"/>
              <a:t>Worst Case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th-TH" dirty="0"/>
              <a:t>เป็นกรณีที่ </a:t>
            </a:r>
            <a:r>
              <a:rPr lang="en-US" dirty="0"/>
              <a:t>array </a:t>
            </a:r>
            <a:r>
              <a:rPr lang="th-TH" dirty="0"/>
              <a:t>มีจำนวนข้อมูลมากทำให้ต้องเข้าลูป </a:t>
            </a:r>
            <a:r>
              <a:rPr lang="en-US" dirty="0"/>
              <a:t>while </a:t>
            </a:r>
            <a:r>
              <a:rPr lang="th-TH" dirty="0"/>
              <a:t>หลายครั้งจึงทำให้เวลาในการทำงานนานขึ้น ถ้าทำเสร็จแล้วให้ </a:t>
            </a:r>
            <a:r>
              <a:rPr lang="en-US" dirty="0"/>
              <a:t>return </a:t>
            </a:r>
            <a:r>
              <a:rPr lang="th-TH" dirty="0"/>
              <a:t>ค่าออกมาและค่าที่ได้จะเรียงจากน้อยไปมากแล้ว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Big O </a:t>
            </a:r>
            <a:r>
              <a:rPr lang="th-TH" dirty="0"/>
              <a:t>จะเป็น </a:t>
            </a:r>
            <a:r>
              <a:rPr lang="en-US" dirty="0"/>
              <a:t>Big O =&gt; O(n^2)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AB1B46B-41B5-4254-BF0E-7112530BCCBD}"/>
              </a:ext>
            </a:extLst>
          </p:cNvPr>
          <p:cNvSpPr/>
          <p:nvPr/>
        </p:nvSpPr>
        <p:spPr>
          <a:xfrm>
            <a:off x="4104167" y="3429000"/>
            <a:ext cx="3880884" cy="82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9588726-6650-4F48-8B80-8A4B22C9BD13}"/>
              </a:ext>
            </a:extLst>
          </p:cNvPr>
          <p:cNvSpPr/>
          <p:nvPr/>
        </p:nvSpPr>
        <p:spPr>
          <a:xfrm>
            <a:off x="4104167" y="5560828"/>
            <a:ext cx="3880884" cy="82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00A9D40-DC5F-4B70-914D-BCFCF9D2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วิดีโอประกอบการจัดเรียงข้อมูลแบบ </a:t>
            </a:r>
            <a:r>
              <a:rPr lang="en-US" dirty="0"/>
              <a:t>Comb sort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4521BA9-1C70-4062-8812-A3E197A0E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https://www.youtube.com/watch?v=n51GFZHXlYY</a:t>
            </a:r>
          </a:p>
        </p:txBody>
      </p:sp>
    </p:spTree>
    <p:extLst>
      <p:ext uri="{BB962C8B-B14F-4D97-AF65-F5344CB8AC3E}">
        <p14:creationId xmlns:p14="http://schemas.microsoft.com/office/powerpoint/2010/main" val="199132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วงจร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TM04033919[[fn=วงจร]]</Template>
  <TotalTime>116</TotalTime>
  <Words>331</Words>
  <Application>Microsoft Office PowerPoint</Application>
  <PresentationFormat>แบบจอกว้าง</PresentationFormat>
  <Paragraphs>18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1" baseType="lpstr">
      <vt:lpstr>Angsana New</vt:lpstr>
      <vt:lpstr>Arial</vt:lpstr>
      <vt:lpstr>Cordia New</vt:lpstr>
      <vt:lpstr>Trebuchet MS</vt:lpstr>
      <vt:lpstr>Tw Cen MT</vt:lpstr>
      <vt:lpstr>วงจร</vt:lpstr>
      <vt:lpstr>Comb Sort</vt:lpstr>
      <vt:lpstr>ที่มาและความสำคัญ</vt:lpstr>
      <vt:lpstr>ขั้นตอนการทำงาน</vt:lpstr>
      <vt:lpstr>งานนำเสนอ PowerPoint</vt:lpstr>
      <vt:lpstr>วิดีโอประกอบการจัดเรียงข้อมูลแบบ Comb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 Sort</dc:title>
  <dc:creator>ธราพงษ์ คงกระพันธ์</dc:creator>
  <cp:lastModifiedBy>ธราพงษ์ คงกระพันธ์</cp:lastModifiedBy>
  <cp:revision>7</cp:revision>
  <dcterms:created xsi:type="dcterms:W3CDTF">2018-09-26T03:03:34Z</dcterms:created>
  <dcterms:modified xsi:type="dcterms:W3CDTF">2018-09-26T04:59:35Z</dcterms:modified>
</cp:coreProperties>
</file>