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64" r:id="rId3"/>
    <p:sldId id="263" r:id="rId4"/>
    <p:sldId id="269" r:id="rId5"/>
    <p:sldId id="272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Varela Round" panose="00000500000000000000" pitchFamily="2" charset="-79"/>
      <p:regular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FD4004F-EDFF-4A85-B2DB-2C70DFFE4DE6}">
  <a:tblStyle styleId="{BFD4004F-EDFF-4A85-B2DB-2C70DFFE4DE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dd09e57de2_3_6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dd09e57de2_3_6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FFD966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14057" y="67463"/>
            <a:ext cx="1137830" cy="861541"/>
            <a:chOff x="2625225" y="855400"/>
            <a:chExt cx="1307700" cy="899687"/>
          </a:xfrm>
        </p:grpSpPr>
        <p:sp>
          <p:nvSpPr>
            <p:cNvPr id="10" name="Google Shape;10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12;p2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" name="Google Shape;13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6" name="Google Shape;16;p2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" name="Google Shape;17;p2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8" name="Google Shape;18;p2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9" name="Google Shape;19;p2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1172975" y="1367705"/>
            <a:ext cx="6798000" cy="1871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9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ubTitle" idx="1"/>
          </p:nvPr>
        </p:nvSpPr>
        <p:spPr>
          <a:xfrm>
            <a:off x="2466375" y="3490382"/>
            <a:ext cx="42111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4" name="Google Shape;24;p2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25" name="Google Shape;25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28" name="Google Shape;28;p2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72" name="Google Shape;72;p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" name="Google Shape;73;p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74" name="Google Shape;74;p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5" name="Google Shape;75;p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" name="Google Shape;78;p6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9"/>
          <p:cNvGrpSpPr/>
          <p:nvPr/>
        </p:nvGrpSpPr>
        <p:grpSpPr>
          <a:xfrm>
            <a:off x="7892381" y="83663"/>
            <a:ext cx="1137830" cy="861541"/>
            <a:chOff x="2625225" y="855400"/>
            <a:chExt cx="1307700" cy="899687"/>
          </a:xfrm>
        </p:grpSpPr>
        <p:sp>
          <p:nvSpPr>
            <p:cNvPr id="112" name="Google Shape;112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" name="Google Shape;114;p9"/>
          <p:cNvGrpSpPr/>
          <p:nvPr/>
        </p:nvGrpSpPr>
        <p:grpSpPr>
          <a:xfrm>
            <a:off x="142632" y="1226663"/>
            <a:ext cx="1137830" cy="861541"/>
            <a:chOff x="2625225" y="855400"/>
            <a:chExt cx="1307700" cy="899687"/>
          </a:xfrm>
        </p:grpSpPr>
        <p:sp>
          <p:nvSpPr>
            <p:cNvPr id="115" name="Google Shape;11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" name="Google Shape;117;p9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18" name="Google Shape;118;p9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9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20" name="Google Shape;120;p9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1" name="Google Shape;121;p9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9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" name="Google Shape;124;p9"/>
          <p:cNvGrpSpPr/>
          <p:nvPr/>
        </p:nvGrpSpPr>
        <p:grpSpPr>
          <a:xfrm>
            <a:off x="66432" y="3214726"/>
            <a:ext cx="1137830" cy="861541"/>
            <a:chOff x="2625225" y="855400"/>
            <a:chExt cx="1307700" cy="899687"/>
          </a:xfrm>
        </p:grpSpPr>
        <p:sp>
          <p:nvSpPr>
            <p:cNvPr id="125" name="Google Shape;125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" name="Google Shape;127;p9"/>
          <p:cNvSpPr txBox="1">
            <a:spLocks noGrp="1"/>
          </p:cNvSpPr>
          <p:nvPr>
            <p:ph type="title"/>
          </p:nvPr>
        </p:nvSpPr>
        <p:spPr>
          <a:xfrm>
            <a:off x="2246525" y="1427521"/>
            <a:ext cx="4650900" cy="163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subTitle" idx="1"/>
          </p:nvPr>
        </p:nvSpPr>
        <p:spPr>
          <a:xfrm>
            <a:off x="1877625" y="2970471"/>
            <a:ext cx="5388900" cy="155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9"/>
          <p:cNvGrpSpPr/>
          <p:nvPr/>
        </p:nvGrpSpPr>
        <p:grpSpPr>
          <a:xfrm>
            <a:off x="7484119" y="4133026"/>
            <a:ext cx="1137830" cy="861541"/>
            <a:chOff x="2625225" y="855400"/>
            <a:chExt cx="1307700" cy="899687"/>
          </a:xfrm>
        </p:grpSpPr>
        <p:sp>
          <p:nvSpPr>
            <p:cNvPr id="130" name="Google Shape;130;p9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1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136" name="Google Shape;136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11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139" name="Google Shape;13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1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142" name="Google Shape;142;p11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" name="Google Shape;143;p11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144" name="Google Shape;144;p11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5" name="Google Shape;145;p11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" name="Google Shape;148;p11"/>
          <p:cNvGrpSpPr/>
          <p:nvPr/>
        </p:nvGrpSpPr>
        <p:grpSpPr>
          <a:xfrm>
            <a:off x="66432" y="3752026"/>
            <a:ext cx="1137830" cy="861541"/>
            <a:chOff x="2625225" y="855400"/>
            <a:chExt cx="1307700" cy="899687"/>
          </a:xfrm>
        </p:grpSpPr>
        <p:sp>
          <p:nvSpPr>
            <p:cNvPr id="149" name="Google Shape;149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7865119" y="1093776"/>
            <a:ext cx="1137830" cy="861541"/>
            <a:chOff x="2625225" y="855400"/>
            <a:chExt cx="1307700" cy="899687"/>
          </a:xfrm>
        </p:grpSpPr>
        <p:sp>
          <p:nvSpPr>
            <p:cNvPr id="152" name="Google Shape;152;p11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11"/>
          <p:cNvSpPr txBox="1">
            <a:spLocks noGrp="1"/>
          </p:cNvSpPr>
          <p:nvPr>
            <p:ph type="title" hasCustomPrompt="1"/>
          </p:nvPr>
        </p:nvSpPr>
        <p:spPr>
          <a:xfrm>
            <a:off x="709975" y="1212698"/>
            <a:ext cx="77241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1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5" name="Google Shape;155;p11"/>
          <p:cNvSpPr txBox="1">
            <a:spLocks noGrp="1"/>
          </p:cNvSpPr>
          <p:nvPr>
            <p:ph type="subTitle" idx="1"/>
          </p:nvPr>
        </p:nvSpPr>
        <p:spPr>
          <a:xfrm>
            <a:off x="1977875" y="3389275"/>
            <a:ext cx="51882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208" name="Google Shape;208;p1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" name="Google Shape;209;p1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210" name="Google Shape;210;p1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1" name="Google Shape;211;p1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4" name="Google Shape;214;p15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subTitle" idx="1"/>
          </p:nvPr>
        </p:nvSpPr>
        <p:spPr>
          <a:xfrm>
            <a:off x="2502013" y="2246800"/>
            <a:ext cx="4140000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6" name="Google Shape;216;p15"/>
          <p:cNvGrpSpPr/>
          <p:nvPr/>
        </p:nvGrpSpPr>
        <p:grpSpPr>
          <a:xfrm>
            <a:off x="141025" y="1228495"/>
            <a:ext cx="1137900" cy="861417"/>
            <a:chOff x="2333960" y="2049193"/>
            <a:chExt cx="1137900" cy="861417"/>
          </a:xfrm>
        </p:grpSpPr>
        <p:sp>
          <p:nvSpPr>
            <p:cNvPr id="217" name="Google Shape;217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9" name="Google Shape;219;p15"/>
          <p:cNvGrpSpPr/>
          <p:nvPr/>
        </p:nvGrpSpPr>
        <p:grpSpPr>
          <a:xfrm>
            <a:off x="7898675" y="152407"/>
            <a:ext cx="1137900" cy="861417"/>
            <a:chOff x="2333960" y="2049193"/>
            <a:chExt cx="1137900" cy="861417"/>
          </a:xfrm>
        </p:grpSpPr>
        <p:sp>
          <p:nvSpPr>
            <p:cNvPr id="220" name="Google Shape;220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2" name="Google Shape;222;p15"/>
          <p:cNvGrpSpPr/>
          <p:nvPr/>
        </p:nvGrpSpPr>
        <p:grpSpPr>
          <a:xfrm>
            <a:off x="7273275" y="2529082"/>
            <a:ext cx="1137900" cy="861417"/>
            <a:chOff x="2333960" y="2049193"/>
            <a:chExt cx="1137900" cy="861417"/>
          </a:xfrm>
        </p:grpSpPr>
        <p:sp>
          <p:nvSpPr>
            <p:cNvPr id="223" name="Google Shape;223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5"/>
          <p:cNvGrpSpPr/>
          <p:nvPr/>
        </p:nvGrpSpPr>
        <p:grpSpPr>
          <a:xfrm>
            <a:off x="645250" y="3594420"/>
            <a:ext cx="1137900" cy="861417"/>
            <a:chOff x="2333960" y="2049193"/>
            <a:chExt cx="1137900" cy="861417"/>
          </a:xfrm>
        </p:grpSpPr>
        <p:sp>
          <p:nvSpPr>
            <p:cNvPr id="226" name="Google Shape;226;p15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TITLE_ONLY_1_2"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25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81" name="Google Shape;381;p25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2" name="Google Shape;382;p25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83" name="Google Shape;383;p25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84" name="Google Shape;384;p25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5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5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TITLE_1">
    <p:bg>
      <p:bgPr>
        <a:solidFill>
          <a:srgbClr val="FFD966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8" name="Google Shape;388;p26"/>
          <p:cNvGrpSpPr/>
          <p:nvPr/>
        </p:nvGrpSpPr>
        <p:grpSpPr>
          <a:xfrm>
            <a:off x="7103119" y="67463"/>
            <a:ext cx="1137830" cy="861541"/>
            <a:chOff x="2625225" y="855400"/>
            <a:chExt cx="1307700" cy="899687"/>
          </a:xfrm>
        </p:grpSpPr>
        <p:sp>
          <p:nvSpPr>
            <p:cNvPr id="389" name="Google Shape;389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26"/>
          <p:cNvGrpSpPr/>
          <p:nvPr/>
        </p:nvGrpSpPr>
        <p:grpSpPr>
          <a:xfrm>
            <a:off x="66432" y="1150463"/>
            <a:ext cx="1137830" cy="861541"/>
            <a:chOff x="2625225" y="855400"/>
            <a:chExt cx="1307700" cy="899687"/>
          </a:xfrm>
        </p:grpSpPr>
        <p:sp>
          <p:nvSpPr>
            <p:cNvPr id="392" name="Google Shape;39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26"/>
          <p:cNvGrpSpPr/>
          <p:nvPr/>
        </p:nvGrpSpPr>
        <p:grpSpPr>
          <a:xfrm>
            <a:off x="323275" y="322475"/>
            <a:ext cx="8490434" cy="4491900"/>
            <a:chOff x="323275" y="322475"/>
            <a:chExt cx="8490434" cy="4491900"/>
          </a:xfrm>
        </p:grpSpPr>
        <p:sp>
          <p:nvSpPr>
            <p:cNvPr id="395" name="Google Shape;395;p26"/>
            <p:cNvSpPr/>
            <p:nvPr/>
          </p:nvSpPr>
          <p:spPr>
            <a:xfrm>
              <a:off x="323275" y="322475"/>
              <a:ext cx="8482800" cy="4491900"/>
            </a:xfrm>
            <a:prstGeom prst="roundRect">
              <a:avLst>
                <a:gd name="adj" fmla="val 273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142875" dir="2640000" algn="bl" rotWithShape="0">
                <a:srgbClr val="2D2E27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6" name="Google Shape;396;p26"/>
            <p:cNvGrpSpPr/>
            <p:nvPr/>
          </p:nvGrpSpPr>
          <p:grpSpPr>
            <a:xfrm flipH="1">
              <a:off x="331504" y="469451"/>
              <a:ext cx="8482204" cy="530259"/>
              <a:chOff x="716550" y="1893994"/>
              <a:chExt cx="7697100" cy="481179"/>
            </a:xfrm>
          </p:grpSpPr>
          <p:cxnSp>
            <p:nvCxnSpPr>
              <p:cNvPr id="397" name="Google Shape;397;p26"/>
              <p:cNvCxnSpPr/>
              <p:nvPr/>
            </p:nvCxnSpPr>
            <p:spPr>
              <a:xfrm>
                <a:off x="716550" y="2375173"/>
                <a:ext cx="769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98" name="Google Shape;398;p26"/>
              <p:cNvSpPr/>
              <p:nvPr/>
            </p:nvSpPr>
            <p:spPr>
              <a:xfrm>
                <a:off x="7471295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6"/>
              <p:cNvSpPr/>
              <p:nvPr/>
            </p:nvSpPr>
            <p:spPr>
              <a:xfrm>
                <a:off x="7768543" y="1893994"/>
                <a:ext cx="140400" cy="140400"/>
              </a:xfrm>
              <a:prstGeom prst="ellipse">
                <a:avLst/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6"/>
              <p:cNvSpPr/>
              <p:nvPr/>
            </p:nvSpPr>
            <p:spPr>
              <a:xfrm>
                <a:off x="8065792" y="1893994"/>
                <a:ext cx="140400" cy="140400"/>
              </a:xfrm>
              <a:prstGeom prst="ellipse">
                <a:avLst/>
              </a:pr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dist="28575" dir="3600000" algn="bl" rotWithShape="0">
                  <a:schemeClr val="dk1"/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1" name="Google Shape;401;p26"/>
          <p:cNvGrpSpPr/>
          <p:nvPr/>
        </p:nvGrpSpPr>
        <p:grpSpPr>
          <a:xfrm>
            <a:off x="142632" y="3214726"/>
            <a:ext cx="1137830" cy="861541"/>
            <a:chOff x="2625225" y="855400"/>
            <a:chExt cx="1307700" cy="899687"/>
          </a:xfrm>
        </p:grpSpPr>
        <p:sp>
          <p:nvSpPr>
            <p:cNvPr id="402" name="Google Shape;402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" name="Google Shape;404;p26"/>
          <p:cNvGrpSpPr/>
          <p:nvPr/>
        </p:nvGrpSpPr>
        <p:grpSpPr>
          <a:xfrm>
            <a:off x="7865119" y="3675826"/>
            <a:ext cx="1137830" cy="861541"/>
            <a:chOff x="2625225" y="855400"/>
            <a:chExt cx="1307700" cy="899687"/>
          </a:xfrm>
        </p:grpSpPr>
        <p:sp>
          <p:nvSpPr>
            <p:cNvPr id="405" name="Google Shape;405;p26"/>
            <p:cNvSpPr/>
            <p:nvPr/>
          </p:nvSpPr>
          <p:spPr>
            <a:xfrm>
              <a:off x="2625225" y="855400"/>
              <a:ext cx="619500" cy="6588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6"/>
            <p:cNvSpPr/>
            <p:nvPr/>
          </p:nvSpPr>
          <p:spPr>
            <a:xfrm>
              <a:off x="2625225" y="986787"/>
              <a:ext cx="1307700" cy="7683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57150" dir="29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38325" y="445025"/>
            <a:ext cx="786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arela Round"/>
              <a:buNone/>
              <a:defRPr sz="3000" b="1">
                <a:solidFill>
                  <a:schemeClr val="dk1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bas Neue"/>
              <a:buNone/>
              <a:defRPr sz="3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38325" y="1152475"/>
            <a:ext cx="78672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7" r:id="rId4"/>
    <p:sldLayoutId id="2147483658" r:id="rId5"/>
    <p:sldLayoutId id="2147483661" r:id="rId6"/>
    <p:sldLayoutId id="2147483671" r:id="rId7"/>
    <p:sldLayoutId id="2147483672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tmp"/><Relationship Id="rId4" Type="http://schemas.openxmlformats.org/officeDocument/2006/relationships/image" Target="../media/image2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Şəkil 8" descr="Şəkil ehtiva edir elektronika, mətn, multimedia, cihaz&#10;&#10;Avtomatik yaradılan təsvir">
            <a:extLst>
              <a:ext uri="{FF2B5EF4-FFF2-40B4-BE49-F238E27FC236}">
                <a16:creationId xmlns:a16="http://schemas.microsoft.com/office/drawing/2014/main" id="{89E1DADC-6375-EDD8-E2EF-F2CEE34F4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32" y="1034705"/>
            <a:ext cx="3866827" cy="2297855"/>
          </a:xfrm>
          <a:prstGeom prst="rect">
            <a:avLst/>
          </a:prstGeom>
        </p:spPr>
      </p:pic>
      <p:sp>
        <p:nvSpPr>
          <p:cNvPr id="5" name="Google Shape;961;p64"/>
          <p:cNvSpPr/>
          <p:nvPr/>
        </p:nvSpPr>
        <p:spPr>
          <a:xfrm>
            <a:off x="3788950" y="1616151"/>
            <a:ext cx="4865574" cy="750034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chemeClr val="dk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9"/>
          <p:cNvSpPr txBox="1">
            <a:spLocks noGrp="1"/>
          </p:cNvSpPr>
          <p:nvPr>
            <p:ph type="ctrTitle"/>
          </p:nvPr>
        </p:nvSpPr>
        <p:spPr>
          <a:xfrm>
            <a:off x="3005451" y="1034705"/>
            <a:ext cx="6798000" cy="187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4800" dirty="0" err="1"/>
              <a:t>Bookly</a:t>
            </a:r>
            <a:br>
              <a:rPr lang="en-US" sz="2800" dirty="0"/>
            </a:br>
            <a:r>
              <a:rPr lang="en-US" sz="2800" dirty="0"/>
              <a:t>E-COMMERCE WEBSITE</a:t>
            </a:r>
            <a:endParaRPr sz="2800" dirty="0"/>
          </a:p>
        </p:txBody>
      </p:sp>
      <p:sp>
        <p:nvSpPr>
          <p:cNvPr id="7" name="Google Shape;860;p48"/>
          <p:cNvSpPr/>
          <p:nvPr/>
        </p:nvSpPr>
        <p:spPr>
          <a:xfrm>
            <a:off x="4269737" y="2977743"/>
            <a:ext cx="4035300" cy="441000"/>
          </a:xfrm>
          <a:prstGeom prst="roundRect">
            <a:avLst>
              <a:gd name="adj" fmla="val 6740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dist="85725" dir="3960000" algn="bl" rotWithShape="0">
              <a:schemeClr val="dk1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800" b="1" dirty="0" err="1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Haz</a:t>
            </a:r>
            <a:r>
              <a:rPr lang="az-Latn-AZ" sz="1800" b="1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ırladı – </a:t>
            </a:r>
            <a:r>
              <a:rPr lang="en-US" sz="1800" b="1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H</a:t>
            </a:r>
            <a:r>
              <a:rPr lang="az-Latn-AZ" sz="1800" b="1" dirty="0" err="1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ümmətov</a:t>
            </a:r>
            <a:r>
              <a:rPr lang="az-Latn-AZ" sz="1800" b="1" dirty="0">
                <a:solidFill>
                  <a:schemeClr val="tx1"/>
                </a:solidFill>
                <a:latin typeface="Varela Round" panose="020B0604020202020204" charset="-79"/>
                <a:cs typeface="Varela Round" panose="020B0604020202020204" charset="-79"/>
              </a:rPr>
              <a:t> Amin</a:t>
            </a:r>
            <a:endParaRPr lang="en-US" sz="1800" b="1" dirty="0">
              <a:solidFill>
                <a:schemeClr val="tx1"/>
              </a:solidFill>
              <a:latin typeface="Varela Round" panose="020B0604020202020204" charset="-79"/>
              <a:cs typeface="Varela Round" panose="020B0604020202020204" charset="-79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9400" y="2801591"/>
            <a:ext cx="214955" cy="167896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Şəkil 11" descr="Şəkil ehtiva edir mətn, ekran görüntüsü, proqram təminatı, Veb səhifə&#10;&#10;AI tərəfindən yaradılan məzmun yanlış ola bilər.">
            <a:extLst>
              <a:ext uri="{FF2B5EF4-FFF2-40B4-BE49-F238E27FC236}">
                <a16:creationId xmlns:a16="http://schemas.microsoft.com/office/drawing/2014/main" id="{C24F0B1C-9EFE-A44C-0414-2CD7CC8F6C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6618" y="1185273"/>
            <a:ext cx="2824854" cy="1813814"/>
          </a:xfrm>
          <a:prstGeom prst="rect">
            <a:avLst/>
          </a:prstGeom>
        </p:spPr>
      </p:pic>
      <p:pic>
        <p:nvPicPr>
          <p:cNvPr id="8" name="Şəkil 7" descr="Şəkil ehtiva edir mətn, Cib telefonu, ekran görüntüsü, kommunikasiya cihazı&#10;&#10;AI tərəfindən yaradılan məzmun yanlış ola bilər.">
            <a:extLst>
              <a:ext uri="{FF2B5EF4-FFF2-40B4-BE49-F238E27FC236}">
                <a16:creationId xmlns:a16="http://schemas.microsoft.com/office/drawing/2014/main" id="{0C07F21F-A07C-E356-C750-A984F3D63D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5242" y="1522357"/>
            <a:ext cx="807522" cy="1588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5" name="Google Shape;525;p37"/>
          <p:cNvGrpSpPr/>
          <p:nvPr/>
        </p:nvGrpSpPr>
        <p:grpSpPr>
          <a:xfrm>
            <a:off x="1732547" y="1144887"/>
            <a:ext cx="5678918" cy="3463325"/>
            <a:chOff x="2333960" y="2049193"/>
            <a:chExt cx="1137900" cy="861417"/>
          </a:xfrm>
        </p:grpSpPr>
        <p:sp>
          <p:nvSpPr>
            <p:cNvPr id="526" name="Google Shape;526;p37"/>
            <p:cNvSpPr/>
            <p:nvPr/>
          </p:nvSpPr>
          <p:spPr>
            <a:xfrm>
              <a:off x="2333960" y="2049193"/>
              <a:ext cx="539100" cy="630900"/>
            </a:xfrm>
            <a:prstGeom prst="roundRect">
              <a:avLst>
                <a:gd name="adj" fmla="val 6278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3810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7"/>
            <p:cNvSpPr/>
            <p:nvPr/>
          </p:nvSpPr>
          <p:spPr>
            <a:xfrm>
              <a:off x="2333960" y="2175010"/>
              <a:ext cx="1137900" cy="735600"/>
            </a:xfrm>
            <a:prstGeom prst="roundRect">
              <a:avLst>
                <a:gd name="adj" fmla="val 5762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dist="95250" dir="2040000" algn="bl" rotWithShape="0">
                <a:schemeClr val="dk1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8" name="Google Shape;528;p37"/>
          <p:cNvSpPr txBox="1">
            <a:spLocks noGrp="1"/>
          </p:cNvSpPr>
          <p:nvPr>
            <p:ph type="title"/>
          </p:nvPr>
        </p:nvSpPr>
        <p:spPr>
          <a:xfrm>
            <a:off x="1732538" y="1144875"/>
            <a:ext cx="26811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z-Latn-AZ" sz="2800" dirty="0" err="1"/>
              <a:t>Bookly</a:t>
            </a:r>
            <a:endParaRPr sz="2800" dirty="0"/>
          </a:p>
        </p:txBody>
      </p:sp>
      <p:sp>
        <p:nvSpPr>
          <p:cNvPr id="529" name="Google Shape;529;p37"/>
          <p:cNvSpPr txBox="1">
            <a:spLocks noGrp="1"/>
          </p:cNvSpPr>
          <p:nvPr>
            <p:ph type="subTitle" idx="1"/>
          </p:nvPr>
        </p:nvSpPr>
        <p:spPr>
          <a:xfrm>
            <a:off x="2222119" y="2182622"/>
            <a:ext cx="4699773" cy="172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“Bu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sayt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onlayn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alış-veriş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üçün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nəzərdə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tutulmuşdur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və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az-Latn-AZ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kitab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satışına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fokuslanır</a:t>
            </a:r>
            <a:r>
              <a:rPr lang="az-Latn-AZ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.Bu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sayt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az-Latn-AZ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əsasən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istifadəçi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az-Latn-AZ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rahatlığını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təmin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 </a:t>
            </a:r>
            <a:r>
              <a:rPr lang="en-US" sz="2400" dirty="0" err="1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edir</a:t>
            </a:r>
            <a:r>
              <a:rPr lang="en-US" sz="2400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rPr>
              <a:t>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1260054" y="1679944"/>
            <a:ext cx="6623893" cy="1112796"/>
            <a:chOff x="1560379" y="2036798"/>
            <a:chExt cx="6023242" cy="886828"/>
          </a:xfrm>
          <a:solidFill>
            <a:schemeClr val="bg1"/>
          </a:solidFill>
        </p:grpSpPr>
        <p:grpSp>
          <p:nvGrpSpPr>
            <p:cNvPr id="7" name="Group 6"/>
            <p:cNvGrpSpPr/>
            <p:nvPr/>
          </p:nvGrpSpPr>
          <p:grpSpPr>
            <a:xfrm>
              <a:off x="1560379" y="2036798"/>
              <a:ext cx="6023242" cy="361908"/>
              <a:chOff x="1511697" y="2036798"/>
              <a:chExt cx="6023242" cy="361908"/>
            </a:xfrm>
            <a:grpFill/>
          </p:grpSpPr>
          <p:sp>
            <p:nvSpPr>
              <p:cNvPr id="19" name="Google Shape;1066;p66"/>
              <p:cNvSpPr/>
              <p:nvPr/>
            </p:nvSpPr>
            <p:spPr>
              <a:xfrm>
                <a:off x="2837224" y="2036800"/>
                <a:ext cx="1181884" cy="361905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az-Latn-AZ" sz="1600" b="1" dirty="0">
                    <a:solidFill>
                      <a:schemeClr val="bg2"/>
                    </a:solidFill>
                    <a:latin typeface="Varela Round" panose="020B0604020202020204" charset="-79"/>
                    <a:cs typeface="Varela Round" panose="020B0604020202020204" charset="-79"/>
                  </a:rPr>
                  <a:t>CSS</a:t>
                </a:r>
                <a:endParaRPr b="1" dirty="0">
                  <a:solidFill>
                    <a:schemeClr val="bg2"/>
                  </a:solidFill>
                  <a:latin typeface="Varela Round" panose="020B0604020202020204" charset="-79"/>
                  <a:cs typeface="Varela Round" panose="020B0604020202020204" charset="-79"/>
                </a:endParaRPr>
              </a:p>
            </p:txBody>
          </p:sp>
          <p:sp>
            <p:nvSpPr>
              <p:cNvPr id="20" name="Google Shape;1066;p66"/>
              <p:cNvSpPr/>
              <p:nvPr/>
            </p:nvSpPr>
            <p:spPr>
              <a:xfrm>
                <a:off x="5970283" y="2036798"/>
                <a:ext cx="1564656" cy="361905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az-Latn-AZ" sz="1600" b="1" dirty="0">
                    <a:solidFill>
                      <a:schemeClr val="bg2"/>
                    </a:solidFill>
                    <a:latin typeface="Varela Round" panose="020B0604020202020204" charset="-79"/>
                    <a:cs typeface="Varela Round" panose="020B0604020202020204" charset="-79"/>
                  </a:rPr>
                  <a:t> </a:t>
                </a:r>
                <a:endParaRPr lang="az-Latn-AZ" b="1" dirty="0">
                  <a:solidFill>
                    <a:schemeClr val="bg2"/>
                  </a:solidFill>
                  <a:latin typeface="Varela Round" panose="020B0604020202020204" charset="-79"/>
                  <a:cs typeface="Varela Round" panose="020B0604020202020204" charset="-79"/>
                </a:endParaRPr>
              </a:p>
            </p:txBody>
          </p:sp>
          <p:sp>
            <p:nvSpPr>
              <p:cNvPr id="21" name="Google Shape;1066;p66"/>
              <p:cNvSpPr/>
              <p:nvPr/>
            </p:nvSpPr>
            <p:spPr>
              <a:xfrm>
                <a:off x="1511697" y="2036801"/>
                <a:ext cx="1181884" cy="361905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az-Latn-AZ" sz="1600" b="1" dirty="0">
                    <a:solidFill>
                      <a:schemeClr val="bg2"/>
                    </a:solidFill>
                    <a:latin typeface="Varela Round" panose="020B0604020202020204" charset="-79"/>
                    <a:cs typeface="Varela Round" panose="020B0604020202020204" charset="-79"/>
                  </a:rPr>
                  <a:t>HTML</a:t>
                </a:r>
                <a:endParaRPr b="1" dirty="0">
                  <a:solidFill>
                    <a:schemeClr val="bg2"/>
                  </a:solidFill>
                  <a:latin typeface="Varela Round" panose="020B0604020202020204" charset="-79"/>
                  <a:cs typeface="Varela Round" panose="020B0604020202020204" charset="-79"/>
                </a:endParaRPr>
              </a:p>
            </p:txBody>
          </p:sp>
          <p:sp>
            <p:nvSpPr>
              <p:cNvPr id="22" name="Google Shape;1066;p66"/>
              <p:cNvSpPr/>
              <p:nvPr/>
            </p:nvSpPr>
            <p:spPr>
              <a:xfrm>
                <a:off x="4162750" y="2036799"/>
                <a:ext cx="1663891" cy="361905"/>
              </a:xfrm>
              <a:prstGeom prst="roundRect">
                <a:avLst>
                  <a:gd name="adj" fmla="val 50000"/>
                </a:avLst>
              </a:prstGeom>
              <a:grpFill/>
              <a:ln w="9525" cap="flat" cmpd="sng">
                <a:solidFill>
                  <a:schemeClr val="tx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chemeClr val="dk1">
                    <a:alpha val="5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az-Latn-AZ" sz="1600" b="1" dirty="0">
                    <a:solidFill>
                      <a:schemeClr val="bg2"/>
                    </a:solidFill>
                    <a:latin typeface="Varela Round" panose="020B0604020202020204" charset="-79"/>
                    <a:cs typeface="Varela Round" panose="020B0604020202020204" charset="-79"/>
                  </a:rPr>
                  <a:t>JAVASCRİPT</a:t>
                </a:r>
                <a:endParaRPr b="1" dirty="0">
                  <a:solidFill>
                    <a:schemeClr val="bg2"/>
                  </a:solidFill>
                  <a:latin typeface="Varela Round" panose="020B0604020202020204" charset="-79"/>
                  <a:cs typeface="Varela Round" panose="020B0604020202020204" charset="-79"/>
                </a:endParaRPr>
              </a:p>
            </p:txBody>
          </p:sp>
        </p:grpSp>
        <p:sp>
          <p:nvSpPr>
            <p:cNvPr id="16" name="Google Shape;1066;p66"/>
            <p:cNvSpPr/>
            <p:nvPr/>
          </p:nvSpPr>
          <p:spPr>
            <a:xfrm>
              <a:off x="3476848" y="2561721"/>
              <a:ext cx="1181884" cy="361905"/>
            </a:xfrm>
            <a:prstGeom prst="roundRect">
              <a:avLst>
                <a:gd name="adj" fmla="val 50000"/>
              </a:avLst>
            </a:prstGeom>
            <a:grpFill/>
            <a:ln w="9525" cap="flat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chemeClr val="bg2"/>
                  </a:solidFill>
                  <a:latin typeface="Varela Round" panose="020B0604020202020204" charset="-79"/>
                  <a:cs typeface="Varela Round" panose="020B0604020202020204" charset="-79"/>
                </a:rPr>
                <a:t>SWIPER </a:t>
              </a:r>
              <a:endParaRPr sz="1600" b="1" dirty="0">
                <a:solidFill>
                  <a:schemeClr val="bg2"/>
                </a:solidFill>
                <a:latin typeface="Varela Round" panose="020B0604020202020204" charset="-79"/>
                <a:cs typeface="Varela Round" panose="020B0604020202020204" charset="-79"/>
              </a:endParaRPr>
            </a:p>
          </p:txBody>
        </p:sp>
      </p:grpSp>
      <p:sp>
        <p:nvSpPr>
          <p:cNvPr id="24" name="Google Shape;442;p31"/>
          <p:cNvSpPr txBox="1">
            <a:spLocks noGrp="1"/>
          </p:cNvSpPr>
          <p:nvPr>
            <p:ph type="title" idx="4294967295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az-Latn-AZ" sz="3000" b="1" dirty="0">
                <a:latin typeface="Varela Round" panose="020B0604020202020204" charset="-79"/>
                <a:cs typeface="Varela Round" panose="020B0604020202020204" charset="-79"/>
              </a:rPr>
              <a:t>İstifadə olunan texnologiyalar</a:t>
            </a:r>
          </a:p>
        </p:txBody>
      </p:sp>
      <p:sp>
        <p:nvSpPr>
          <p:cNvPr id="3" name="Mətn Qutusu 2">
            <a:extLst>
              <a:ext uri="{FF2B5EF4-FFF2-40B4-BE49-F238E27FC236}">
                <a16:creationId xmlns:a16="http://schemas.microsoft.com/office/drawing/2014/main" id="{E98D9542-9CB3-6466-7E30-BCE392A3C4AC}"/>
              </a:ext>
            </a:extLst>
          </p:cNvPr>
          <p:cNvSpPr txBox="1"/>
          <p:nvPr/>
        </p:nvSpPr>
        <p:spPr>
          <a:xfrm>
            <a:off x="6176137" y="1814619"/>
            <a:ext cx="1905732" cy="278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az-Latn-AZ" b="1" dirty="0">
                <a:solidFill>
                  <a:schemeClr val="bg2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FONT </a:t>
            </a:r>
            <a:r>
              <a:rPr lang="en-US" b="1" dirty="0">
                <a:solidFill>
                  <a:schemeClr val="bg2"/>
                </a:solidFill>
                <a:effectLst/>
                <a:latin typeface="Varela Round" panose="00000500000000000000" pitchFamily="2" charset="-79"/>
                <a:cs typeface="Varela Round" panose="00000500000000000000" pitchFamily="2" charset="-79"/>
              </a:rPr>
              <a:t>AWESOME</a:t>
            </a:r>
            <a:endParaRPr lang="az-Latn-AZ" b="1" dirty="0">
              <a:solidFill>
                <a:schemeClr val="bg2"/>
              </a:solidFill>
              <a:effectLst/>
              <a:latin typeface="Varela Round" panose="00000500000000000000" pitchFamily="2" charset="-79"/>
              <a:cs typeface="Varela Round" panose="00000500000000000000" pitchFamily="2" charset="-79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42"/>
          <p:cNvSpPr txBox="1">
            <a:spLocks noGrp="1"/>
          </p:cNvSpPr>
          <p:nvPr>
            <p:ph type="title"/>
          </p:nvPr>
        </p:nvSpPr>
        <p:spPr>
          <a:xfrm>
            <a:off x="720025" y="529923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X</a:t>
            </a:r>
            <a:r>
              <a:rPr lang="az-Latn-AZ"/>
              <a:t>üsusiyyətlər</a:t>
            </a:r>
            <a:endParaRPr dirty="0"/>
          </a:p>
        </p:txBody>
      </p:sp>
      <p:grpSp>
        <p:nvGrpSpPr>
          <p:cNvPr id="7" name="Group 6"/>
          <p:cNvGrpSpPr/>
          <p:nvPr/>
        </p:nvGrpSpPr>
        <p:grpSpPr>
          <a:xfrm>
            <a:off x="2658908" y="1321594"/>
            <a:ext cx="4261874" cy="2803351"/>
            <a:chOff x="720025" y="1303300"/>
            <a:chExt cx="4220572" cy="2664981"/>
          </a:xfrm>
        </p:grpSpPr>
        <p:grpSp>
          <p:nvGrpSpPr>
            <p:cNvPr id="6" name="Group 5"/>
            <p:cNvGrpSpPr/>
            <p:nvPr/>
          </p:nvGrpSpPr>
          <p:grpSpPr>
            <a:xfrm>
              <a:off x="720025" y="1303300"/>
              <a:ext cx="1272468" cy="2664981"/>
              <a:chOff x="720025" y="1565428"/>
              <a:chExt cx="1272468" cy="2664981"/>
            </a:xfrm>
          </p:grpSpPr>
          <p:grpSp>
            <p:nvGrpSpPr>
              <p:cNvPr id="5" name="Group 4"/>
              <p:cNvGrpSpPr/>
              <p:nvPr/>
            </p:nvGrpSpPr>
            <p:grpSpPr>
              <a:xfrm>
                <a:off x="720025" y="1565428"/>
                <a:ext cx="1272468" cy="1485272"/>
                <a:chOff x="720025" y="1565428"/>
                <a:chExt cx="1272468" cy="1485272"/>
              </a:xfrm>
            </p:grpSpPr>
            <p:sp>
              <p:nvSpPr>
                <p:cNvPr id="3" name="TextBox 2"/>
                <p:cNvSpPr txBox="1"/>
                <p:nvPr/>
              </p:nvSpPr>
              <p:spPr>
                <a:xfrm>
                  <a:off x="1230746" y="1565428"/>
                  <a:ext cx="18294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b="1" dirty="0">
                    <a:latin typeface="Varela Round" panose="020B0604020202020204" charset="-79"/>
                    <a:cs typeface="Varela Round" panose="020B0604020202020204" charset="-79"/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720025" y="2050825"/>
                  <a:ext cx="1272468" cy="392949"/>
                  <a:chOff x="720025" y="1480256"/>
                  <a:chExt cx="1272468" cy="392949"/>
                </a:xfrm>
              </p:grpSpPr>
              <p:grpSp>
                <p:nvGrpSpPr>
                  <p:cNvPr id="53" name="Google Shape;626;p42"/>
                  <p:cNvGrpSpPr/>
                  <p:nvPr/>
                </p:nvGrpSpPr>
                <p:grpSpPr>
                  <a:xfrm>
                    <a:off x="720025" y="1480256"/>
                    <a:ext cx="447361" cy="356592"/>
                    <a:chOff x="1217362" y="3923922"/>
                    <a:chExt cx="911100" cy="689641"/>
                  </a:xfrm>
                </p:grpSpPr>
                <p:sp>
                  <p:nvSpPr>
                    <p:cNvPr id="55" name="Google Shape;627;p42"/>
                    <p:cNvSpPr/>
                    <p:nvPr/>
                  </p:nvSpPr>
                  <p:spPr>
                    <a:xfrm>
                      <a:off x="1217362" y="3923922"/>
                      <a:ext cx="431700" cy="505200"/>
                    </a:xfrm>
                    <a:prstGeom prst="roundRect">
                      <a:avLst>
                        <a:gd name="adj" fmla="val 6278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6" name="Google Shape;628;p42"/>
                    <p:cNvSpPr/>
                    <p:nvPr/>
                  </p:nvSpPr>
                  <p:spPr>
                    <a:xfrm>
                      <a:off x="1217362" y="4024663"/>
                      <a:ext cx="911100" cy="588900"/>
                    </a:xfrm>
                    <a:prstGeom prst="roundRect">
                      <a:avLst>
                        <a:gd name="adj" fmla="val 5762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dist="57150" dir="2940000" algn="bl" rotWithShape="0">
                        <a:schemeClr val="dk1"/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1230746" y="1565428"/>
                    <a:ext cx="76174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az-Latn-AZ" b="1" dirty="0">
                        <a:latin typeface="Varela Round" panose="020B0604020202020204" charset="-79"/>
                        <a:cs typeface="Varela Round" panose="020B0604020202020204" charset="-79"/>
                      </a:rPr>
                      <a:t>Search</a:t>
                    </a:r>
                    <a:endParaRPr lang="en-US" b="1" dirty="0">
                      <a:latin typeface="Varela Round" panose="020B0604020202020204" charset="-79"/>
                      <a:cs typeface="Varela Round" panose="020B0604020202020204" charset="-79"/>
                    </a:endParaRPr>
                  </a:p>
                </p:txBody>
              </p:sp>
            </p:grpSp>
            <p:grpSp>
              <p:nvGrpSpPr>
                <p:cNvPr id="57" name="Group 56"/>
                <p:cNvGrpSpPr/>
                <p:nvPr/>
              </p:nvGrpSpPr>
              <p:grpSpPr>
                <a:xfrm>
                  <a:off x="720025" y="2657751"/>
                  <a:ext cx="693662" cy="392949"/>
                  <a:chOff x="720025" y="1480256"/>
                  <a:chExt cx="693662" cy="392949"/>
                </a:xfrm>
              </p:grpSpPr>
              <p:grpSp>
                <p:nvGrpSpPr>
                  <p:cNvPr id="58" name="Google Shape;626;p42"/>
                  <p:cNvGrpSpPr/>
                  <p:nvPr/>
                </p:nvGrpSpPr>
                <p:grpSpPr>
                  <a:xfrm>
                    <a:off x="720025" y="1480256"/>
                    <a:ext cx="447361" cy="356592"/>
                    <a:chOff x="1217362" y="3923922"/>
                    <a:chExt cx="911100" cy="689641"/>
                  </a:xfrm>
                </p:grpSpPr>
                <p:sp>
                  <p:nvSpPr>
                    <p:cNvPr id="60" name="Google Shape;627;p42"/>
                    <p:cNvSpPr/>
                    <p:nvPr/>
                  </p:nvSpPr>
                  <p:spPr>
                    <a:xfrm>
                      <a:off x="1217362" y="3923922"/>
                      <a:ext cx="431700" cy="505200"/>
                    </a:xfrm>
                    <a:prstGeom prst="roundRect">
                      <a:avLst>
                        <a:gd name="adj" fmla="val 6278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61" name="Google Shape;628;p42"/>
                    <p:cNvSpPr/>
                    <p:nvPr/>
                  </p:nvSpPr>
                  <p:spPr>
                    <a:xfrm>
                      <a:off x="1217362" y="4024663"/>
                      <a:ext cx="911100" cy="588900"/>
                    </a:xfrm>
                    <a:prstGeom prst="roundRect">
                      <a:avLst>
                        <a:gd name="adj" fmla="val 5762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dist="57150" dir="2940000" algn="bl" rotWithShape="0">
                        <a:schemeClr val="dk1"/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9" name="TextBox 58"/>
                  <p:cNvSpPr txBox="1"/>
                  <p:nvPr/>
                </p:nvSpPr>
                <p:spPr>
                  <a:xfrm>
                    <a:off x="1230746" y="1565428"/>
                    <a:ext cx="18294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endParaRPr lang="en-US" b="1" dirty="0">
                      <a:latin typeface="Varela Round" panose="020B0604020202020204" charset="-79"/>
                      <a:cs typeface="Varela Round" panose="020B0604020202020204" charset="-79"/>
                    </a:endParaRPr>
                  </a:p>
                </p:txBody>
              </p:sp>
            </p:grpSp>
          </p:grpSp>
          <p:grpSp>
            <p:nvGrpSpPr>
              <p:cNvPr id="63" name="Group 62"/>
              <p:cNvGrpSpPr/>
              <p:nvPr/>
            </p:nvGrpSpPr>
            <p:grpSpPr>
              <a:xfrm>
                <a:off x="720025" y="3266891"/>
                <a:ext cx="1082528" cy="963518"/>
                <a:chOff x="720025" y="1480256"/>
                <a:chExt cx="1082528" cy="963518"/>
              </a:xfrm>
            </p:grpSpPr>
            <p:grpSp>
              <p:nvGrpSpPr>
                <p:cNvPr id="64" name="Group 63"/>
                <p:cNvGrpSpPr/>
                <p:nvPr/>
              </p:nvGrpSpPr>
              <p:grpSpPr>
                <a:xfrm>
                  <a:off x="720025" y="1480256"/>
                  <a:ext cx="1082528" cy="392949"/>
                  <a:chOff x="720025" y="1480256"/>
                  <a:chExt cx="1082528" cy="392949"/>
                </a:xfrm>
              </p:grpSpPr>
              <p:grpSp>
                <p:nvGrpSpPr>
                  <p:cNvPr id="75" name="Google Shape;626;p42"/>
                  <p:cNvGrpSpPr/>
                  <p:nvPr/>
                </p:nvGrpSpPr>
                <p:grpSpPr>
                  <a:xfrm>
                    <a:off x="720025" y="1480256"/>
                    <a:ext cx="447361" cy="356592"/>
                    <a:chOff x="1217362" y="3923922"/>
                    <a:chExt cx="911100" cy="689641"/>
                  </a:xfrm>
                </p:grpSpPr>
                <p:sp>
                  <p:nvSpPr>
                    <p:cNvPr id="77" name="Google Shape;627;p42"/>
                    <p:cNvSpPr/>
                    <p:nvPr/>
                  </p:nvSpPr>
                  <p:spPr>
                    <a:xfrm>
                      <a:off x="1217362" y="3923922"/>
                      <a:ext cx="431700" cy="505200"/>
                    </a:xfrm>
                    <a:prstGeom prst="roundRect">
                      <a:avLst>
                        <a:gd name="adj" fmla="val 6278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8" name="Google Shape;628;p42"/>
                    <p:cNvSpPr/>
                    <p:nvPr/>
                  </p:nvSpPr>
                  <p:spPr>
                    <a:xfrm>
                      <a:off x="1217362" y="4024663"/>
                      <a:ext cx="911100" cy="588900"/>
                    </a:xfrm>
                    <a:prstGeom prst="roundRect">
                      <a:avLst>
                        <a:gd name="adj" fmla="val 5762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dist="57150" dir="2940000" algn="bl" rotWithShape="0">
                        <a:schemeClr val="dk1"/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1230746" y="1565428"/>
                    <a:ext cx="57180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latin typeface="Varela Round" panose="020B0604020202020204" charset="-79"/>
                        <a:cs typeface="Varela Round" panose="020B0604020202020204" charset="-79"/>
                      </a:rPr>
                      <a:t>Blog</a:t>
                    </a:r>
                  </a:p>
                </p:txBody>
              </p:sp>
            </p:grpSp>
            <p:grpSp>
              <p:nvGrpSpPr>
                <p:cNvPr id="65" name="Group 64"/>
                <p:cNvGrpSpPr/>
                <p:nvPr/>
              </p:nvGrpSpPr>
              <p:grpSpPr>
                <a:xfrm>
                  <a:off x="720025" y="2050825"/>
                  <a:ext cx="1051254" cy="392949"/>
                  <a:chOff x="720025" y="1480256"/>
                  <a:chExt cx="1051254" cy="392949"/>
                </a:xfrm>
              </p:grpSpPr>
              <p:grpSp>
                <p:nvGrpSpPr>
                  <p:cNvPr id="71" name="Google Shape;626;p42"/>
                  <p:cNvGrpSpPr/>
                  <p:nvPr/>
                </p:nvGrpSpPr>
                <p:grpSpPr>
                  <a:xfrm>
                    <a:off x="720025" y="1480256"/>
                    <a:ext cx="447361" cy="356592"/>
                    <a:chOff x="1217362" y="3923922"/>
                    <a:chExt cx="911100" cy="689641"/>
                  </a:xfrm>
                </p:grpSpPr>
                <p:sp>
                  <p:nvSpPr>
                    <p:cNvPr id="73" name="Google Shape;627;p42"/>
                    <p:cNvSpPr/>
                    <p:nvPr/>
                  </p:nvSpPr>
                  <p:spPr>
                    <a:xfrm>
                      <a:off x="1217362" y="3923922"/>
                      <a:ext cx="431700" cy="505200"/>
                    </a:xfrm>
                    <a:prstGeom prst="roundRect">
                      <a:avLst>
                        <a:gd name="adj" fmla="val 6278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74" name="Google Shape;628;p42"/>
                    <p:cNvSpPr/>
                    <p:nvPr/>
                  </p:nvSpPr>
                  <p:spPr>
                    <a:xfrm>
                      <a:off x="1217362" y="4024663"/>
                      <a:ext cx="911100" cy="588900"/>
                    </a:xfrm>
                    <a:prstGeom prst="roundRect">
                      <a:avLst>
                        <a:gd name="adj" fmla="val 5762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dist="57150" dir="2940000" algn="bl" rotWithShape="0">
                        <a:schemeClr val="dk1"/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1230746" y="1565428"/>
                    <a:ext cx="540533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latin typeface="Varela Round" panose="020B0604020202020204" charset="-79"/>
                        <a:cs typeface="Varela Round" panose="020B0604020202020204" charset="-79"/>
                      </a:rPr>
                      <a:t>Cart</a:t>
                    </a:r>
                  </a:p>
                </p:txBody>
              </p:sp>
            </p:grpSp>
          </p:grpSp>
        </p:grpSp>
        <p:grpSp>
          <p:nvGrpSpPr>
            <p:cNvPr id="80" name="Group 79"/>
            <p:cNvGrpSpPr/>
            <p:nvPr/>
          </p:nvGrpSpPr>
          <p:grpSpPr>
            <a:xfrm>
              <a:off x="1211375" y="1788697"/>
              <a:ext cx="3729222" cy="2179584"/>
              <a:chOff x="-733249" y="2050825"/>
              <a:chExt cx="3729222" cy="2179584"/>
            </a:xfrm>
          </p:grpSpPr>
          <p:grpSp>
            <p:nvGrpSpPr>
              <p:cNvPr id="81" name="Group 80"/>
              <p:cNvGrpSpPr/>
              <p:nvPr/>
            </p:nvGrpSpPr>
            <p:grpSpPr>
              <a:xfrm>
                <a:off x="-733249" y="2050825"/>
                <a:ext cx="2756200" cy="999875"/>
                <a:chOff x="-733249" y="2050825"/>
                <a:chExt cx="2756200" cy="999875"/>
              </a:xfrm>
            </p:grpSpPr>
            <p:sp>
              <p:nvSpPr>
                <p:cNvPr id="110" name="TextBox 109"/>
                <p:cNvSpPr txBox="1"/>
                <p:nvPr/>
              </p:nvSpPr>
              <p:spPr>
                <a:xfrm>
                  <a:off x="-733249" y="2735126"/>
                  <a:ext cx="114486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latin typeface="Varela Round" panose="020B0604020202020204" charset="-79"/>
                      <a:cs typeface="Varela Round" panose="020B0604020202020204" charset="-79"/>
                    </a:rPr>
                    <a:t>Detail Page</a:t>
                  </a:r>
                </a:p>
              </p:txBody>
            </p:sp>
            <p:grpSp>
              <p:nvGrpSpPr>
                <p:cNvPr id="99" name="Group 98"/>
                <p:cNvGrpSpPr/>
                <p:nvPr/>
              </p:nvGrpSpPr>
              <p:grpSpPr>
                <a:xfrm>
                  <a:off x="720025" y="2050825"/>
                  <a:ext cx="1181097" cy="392949"/>
                  <a:chOff x="720025" y="1480256"/>
                  <a:chExt cx="1181097" cy="392949"/>
                </a:xfrm>
              </p:grpSpPr>
              <p:grpSp>
                <p:nvGrpSpPr>
                  <p:cNvPr id="105" name="Google Shape;626;p42"/>
                  <p:cNvGrpSpPr/>
                  <p:nvPr/>
                </p:nvGrpSpPr>
                <p:grpSpPr>
                  <a:xfrm>
                    <a:off x="720025" y="1480256"/>
                    <a:ext cx="447361" cy="356592"/>
                    <a:chOff x="1217362" y="3923922"/>
                    <a:chExt cx="911100" cy="689641"/>
                  </a:xfrm>
                </p:grpSpPr>
                <p:sp>
                  <p:nvSpPr>
                    <p:cNvPr id="107" name="Google Shape;627;p42"/>
                    <p:cNvSpPr/>
                    <p:nvPr/>
                  </p:nvSpPr>
                  <p:spPr>
                    <a:xfrm>
                      <a:off x="1217362" y="3923922"/>
                      <a:ext cx="431700" cy="505200"/>
                    </a:xfrm>
                    <a:prstGeom prst="roundRect">
                      <a:avLst>
                        <a:gd name="adj" fmla="val 6278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8" name="Google Shape;628;p42"/>
                    <p:cNvSpPr/>
                    <p:nvPr/>
                  </p:nvSpPr>
                  <p:spPr>
                    <a:xfrm>
                      <a:off x="1217362" y="4024663"/>
                      <a:ext cx="911100" cy="588900"/>
                    </a:xfrm>
                    <a:prstGeom prst="roundRect">
                      <a:avLst>
                        <a:gd name="adj" fmla="val 5762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dist="57150" dir="2940000" algn="bl" rotWithShape="0">
                        <a:schemeClr val="dk1"/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1230746" y="1565428"/>
                    <a:ext cx="67037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latin typeface="Varela Round" panose="020B0604020202020204" charset="-79"/>
                        <a:cs typeface="Varela Round" panose="020B0604020202020204" charset="-79"/>
                      </a:rPr>
                      <a:t>Slider</a:t>
                    </a:r>
                  </a:p>
                </p:txBody>
              </p:sp>
            </p:grpSp>
            <p:grpSp>
              <p:nvGrpSpPr>
                <p:cNvPr id="100" name="Group 99"/>
                <p:cNvGrpSpPr/>
                <p:nvPr/>
              </p:nvGrpSpPr>
              <p:grpSpPr>
                <a:xfrm>
                  <a:off x="720025" y="2657751"/>
                  <a:ext cx="1302926" cy="392949"/>
                  <a:chOff x="720025" y="1480256"/>
                  <a:chExt cx="1302926" cy="392949"/>
                </a:xfrm>
              </p:grpSpPr>
              <p:grpSp>
                <p:nvGrpSpPr>
                  <p:cNvPr id="101" name="Google Shape;626;p42"/>
                  <p:cNvGrpSpPr/>
                  <p:nvPr/>
                </p:nvGrpSpPr>
                <p:grpSpPr>
                  <a:xfrm>
                    <a:off x="720025" y="1480256"/>
                    <a:ext cx="447361" cy="356592"/>
                    <a:chOff x="1217362" y="3923922"/>
                    <a:chExt cx="911100" cy="689641"/>
                  </a:xfrm>
                </p:grpSpPr>
                <p:sp>
                  <p:nvSpPr>
                    <p:cNvPr id="103" name="Google Shape;627;p42"/>
                    <p:cNvSpPr/>
                    <p:nvPr/>
                  </p:nvSpPr>
                  <p:spPr>
                    <a:xfrm>
                      <a:off x="1217362" y="3923922"/>
                      <a:ext cx="431700" cy="505200"/>
                    </a:xfrm>
                    <a:prstGeom prst="roundRect">
                      <a:avLst>
                        <a:gd name="adj" fmla="val 6278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4" name="Google Shape;628;p42"/>
                    <p:cNvSpPr/>
                    <p:nvPr/>
                  </p:nvSpPr>
                  <p:spPr>
                    <a:xfrm>
                      <a:off x="1217362" y="4024663"/>
                      <a:ext cx="911100" cy="588900"/>
                    </a:xfrm>
                    <a:prstGeom prst="roundRect">
                      <a:avLst>
                        <a:gd name="adj" fmla="val 5762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dist="57150" dir="2940000" algn="bl" rotWithShape="0">
                        <a:schemeClr val="dk1"/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1230746" y="1565428"/>
                    <a:ext cx="792205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latin typeface="Varela Round" panose="020B0604020202020204" charset="-79"/>
                        <a:cs typeface="Varela Round" panose="020B0604020202020204" charset="-79"/>
                      </a:rPr>
                      <a:t>Effects</a:t>
                    </a:r>
                  </a:p>
                </p:txBody>
              </p:sp>
            </p:grpSp>
          </p:grpSp>
          <p:grpSp>
            <p:nvGrpSpPr>
              <p:cNvPr id="82" name="Group 81"/>
              <p:cNvGrpSpPr/>
              <p:nvPr/>
            </p:nvGrpSpPr>
            <p:grpSpPr>
              <a:xfrm>
                <a:off x="720025" y="3266891"/>
                <a:ext cx="2275948" cy="963518"/>
                <a:chOff x="720025" y="1480256"/>
                <a:chExt cx="2275948" cy="963518"/>
              </a:xfrm>
            </p:grpSpPr>
            <p:grpSp>
              <p:nvGrpSpPr>
                <p:cNvPr id="83" name="Group 82"/>
                <p:cNvGrpSpPr/>
                <p:nvPr/>
              </p:nvGrpSpPr>
              <p:grpSpPr>
                <a:xfrm>
                  <a:off x="720025" y="1480256"/>
                  <a:ext cx="1388908" cy="392949"/>
                  <a:chOff x="720025" y="1480256"/>
                  <a:chExt cx="1388908" cy="392949"/>
                </a:xfrm>
              </p:grpSpPr>
              <p:grpSp>
                <p:nvGrpSpPr>
                  <p:cNvPr id="94" name="Google Shape;626;p42"/>
                  <p:cNvGrpSpPr/>
                  <p:nvPr/>
                </p:nvGrpSpPr>
                <p:grpSpPr>
                  <a:xfrm>
                    <a:off x="720025" y="1480256"/>
                    <a:ext cx="447361" cy="356592"/>
                    <a:chOff x="1217362" y="3923922"/>
                    <a:chExt cx="911100" cy="689641"/>
                  </a:xfrm>
                </p:grpSpPr>
                <p:sp>
                  <p:nvSpPr>
                    <p:cNvPr id="96" name="Google Shape;627;p42"/>
                    <p:cNvSpPr/>
                    <p:nvPr/>
                  </p:nvSpPr>
                  <p:spPr>
                    <a:xfrm>
                      <a:off x="1217362" y="3923922"/>
                      <a:ext cx="431700" cy="505200"/>
                    </a:xfrm>
                    <a:prstGeom prst="roundRect">
                      <a:avLst>
                        <a:gd name="adj" fmla="val 6278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7" name="Google Shape;628;p42"/>
                    <p:cNvSpPr/>
                    <p:nvPr/>
                  </p:nvSpPr>
                  <p:spPr>
                    <a:xfrm>
                      <a:off x="1217362" y="4024663"/>
                      <a:ext cx="911100" cy="588900"/>
                    </a:xfrm>
                    <a:prstGeom prst="roundRect">
                      <a:avLst>
                        <a:gd name="adj" fmla="val 5762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dist="57150" dir="2940000" algn="bl" rotWithShape="0">
                        <a:schemeClr val="dk1"/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95" name="TextBox 94"/>
                  <p:cNvSpPr txBox="1"/>
                  <p:nvPr/>
                </p:nvSpPr>
                <p:spPr>
                  <a:xfrm>
                    <a:off x="1230746" y="1565428"/>
                    <a:ext cx="87818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latin typeface="Varela Round" panose="020B0604020202020204" charset="-79"/>
                        <a:cs typeface="Varela Round" panose="020B0604020202020204" charset="-79"/>
                      </a:rPr>
                      <a:t>Reviews</a:t>
                    </a:r>
                  </a:p>
                </p:txBody>
              </p:sp>
            </p:grpSp>
            <p:grpSp>
              <p:nvGrpSpPr>
                <p:cNvPr id="84" name="Group 83"/>
                <p:cNvGrpSpPr/>
                <p:nvPr/>
              </p:nvGrpSpPr>
              <p:grpSpPr>
                <a:xfrm>
                  <a:off x="720025" y="2050825"/>
                  <a:ext cx="2275948" cy="392949"/>
                  <a:chOff x="720025" y="1480256"/>
                  <a:chExt cx="2275948" cy="392949"/>
                </a:xfrm>
              </p:grpSpPr>
              <p:grpSp>
                <p:nvGrpSpPr>
                  <p:cNvPr id="90" name="Google Shape;626;p42"/>
                  <p:cNvGrpSpPr/>
                  <p:nvPr/>
                </p:nvGrpSpPr>
                <p:grpSpPr>
                  <a:xfrm>
                    <a:off x="720025" y="1480256"/>
                    <a:ext cx="447361" cy="356592"/>
                    <a:chOff x="1217362" y="3923922"/>
                    <a:chExt cx="911100" cy="689641"/>
                  </a:xfrm>
                </p:grpSpPr>
                <p:sp>
                  <p:nvSpPr>
                    <p:cNvPr id="92" name="Google Shape;627;p42"/>
                    <p:cNvSpPr/>
                    <p:nvPr/>
                  </p:nvSpPr>
                  <p:spPr>
                    <a:xfrm>
                      <a:off x="1217362" y="3923922"/>
                      <a:ext cx="431700" cy="505200"/>
                    </a:xfrm>
                    <a:prstGeom prst="roundRect">
                      <a:avLst>
                        <a:gd name="adj" fmla="val 6278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blurRad="57150" dist="19050" dir="5400000" algn="bl" rotWithShape="0">
                        <a:schemeClr val="dk1">
                          <a:alpha val="50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3" name="Google Shape;628;p42"/>
                    <p:cNvSpPr/>
                    <p:nvPr/>
                  </p:nvSpPr>
                  <p:spPr>
                    <a:xfrm>
                      <a:off x="1217362" y="4024663"/>
                      <a:ext cx="911100" cy="588900"/>
                    </a:xfrm>
                    <a:prstGeom prst="roundRect">
                      <a:avLst>
                        <a:gd name="adj" fmla="val 5762"/>
                      </a:avLst>
                    </a:prstGeom>
                    <a:solidFill>
                      <a:schemeClr val="lt2"/>
                    </a:solidFill>
                    <a:ln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  <a:effectLst>
                      <a:outerShdw dist="57150" dir="2940000" algn="bl" rotWithShape="0">
                        <a:schemeClr val="dk1"/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91" name="TextBox 90"/>
                  <p:cNvSpPr txBox="1"/>
                  <p:nvPr/>
                </p:nvSpPr>
                <p:spPr>
                  <a:xfrm>
                    <a:off x="1230746" y="1565428"/>
                    <a:ext cx="176522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b="1" dirty="0">
                        <a:latin typeface="Varela Round" panose="020B0604020202020204" charset="-79"/>
                        <a:cs typeface="Varela Round" panose="020B0604020202020204" charset="-79"/>
                      </a:rPr>
                      <a:t>Responsive Design</a:t>
                    </a: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45"/>
          <p:cNvSpPr txBox="1">
            <a:spLocks noGrp="1"/>
          </p:cNvSpPr>
          <p:nvPr>
            <p:ph type="title"/>
          </p:nvPr>
        </p:nvSpPr>
        <p:spPr>
          <a:xfrm>
            <a:off x="709975" y="1762887"/>
            <a:ext cx="7724100" cy="210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tx1"/>
                </a:solidFill>
              </a:rPr>
              <a:t>Diqq</a:t>
            </a:r>
            <a:r>
              <a:rPr lang="az-Latn-AZ" sz="6000" dirty="0">
                <a:solidFill>
                  <a:schemeClr val="tx1"/>
                </a:solidFill>
              </a:rPr>
              <a:t>ətinizə görə təşəkkürlər</a:t>
            </a:r>
            <a:endParaRPr sz="6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uman Business Meeting by Slidesgo">
  <a:themeElements>
    <a:clrScheme name="Simple Light">
      <a:dk1>
        <a:srgbClr val="2D2E27"/>
      </a:dk1>
      <a:lt1>
        <a:srgbClr val="FFD966"/>
      </a:lt1>
      <a:dk2>
        <a:srgbClr val="595959"/>
      </a:dk2>
      <a:lt2>
        <a:srgbClr val="F6F2E3"/>
      </a:lt2>
      <a:accent1>
        <a:srgbClr val="E4AB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59595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58</Words>
  <Application>Microsoft Office PowerPoint</Application>
  <PresentationFormat>Ekran Göstərişi (16:9)</PresentationFormat>
  <Paragraphs>21</Paragraphs>
  <Slides>5</Slides>
  <Notes>5</Notes>
  <HiddenSlides>0</HiddenSlides>
  <MMClips>0</MMClips>
  <ScaleCrop>false</ScaleCrop>
  <HeadingPairs>
    <vt:vector size="6" baseType="variant">
      <vt:variant>
        <vt:lpstr>İstifadə olunmuş Şriftlər</vt:lpstr>
      </vt:variant>
      <vt:variant>
        <vt:i4>3</vt:i4>
      </vt:variant>
      <vt:variant>
        <vt:lpstr>Mövzu</vt:lpstr>
      </vt:variant>
      <vt:variant>
        <vt:i4>1</vt:i4>
      </vt:variant>
      <vt:variant>
        <vt:lpstr>Slayd Başlıqları</vt:lpstr>
      </vt:variant>
      <vt:variant>
        <vt:i4>5</vt:i4>
      </vt:variant>
    </vt:vector>
  </HeadingPairs>
  <TitlesOfParts>
    <vt:vector size="9" baseType="lpstr">
      <vt:lpstr>Varela Round</vt:lpstr>
      <vt:lpstr>Arial</vt:lpstr>
      <vt:lpstr>Lato</vt:lpstr>
      <vt:lpstr>Kuman Business Meeting by Slidesgo</vt:lpstr>
      <vt:lpstr>Bookly E-COMMERCE WEBSITE</vt:lpstr>
      <vt:lpstr>Bookly</vt:lpstr>
      <vt:lpstr>İstifadə olunan texnologiyalar</vt:lpstr>
      <vt:lpstr>Xüsusiyyətlər</vt:lpstr>
      <vt:lpstr>Diqqətinizə görə təşəkkürlər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JERSEY STORE  E-COMMERCE WEBSITE</dc:title>
  <cp:lastModifiedBy>Amin Hümmətov</cp:lastModifiedBy>
  <cp:revision>10</cp:revision>
  <dcterms:modified xsi:type="dcterms:W3CDTF">2025-05-05T06:40:31Z</dcterms:modified>
</cp:coreProperties>
</file>