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reneFlorentina" charset="1" panose="02000503000000000000"/>
      <p:regular r:id="rId14"/>
    </p:embeddedFont>
    <p:embeddedFont>
      <p:font typeface="Gochi Han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https://www.linkedin.com/in/humnashafiquedataanalyst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60945"/>
            <a:ext cx="18466396" cy="13054206"/>
          </a:xfrm>
          <a:custGeom>
            <a:avLst/>
            <a:gdLst/>
            <a:ahLst/>
            <a:cxnLst/>
            <a:rect r="r" b="b" t="t" l="l"/>
            <a:pathLst>
              <a:path h="13054206" w="18466396">
                <a:moveTo>
                  <a:pt x="0" y="0"/>
                </a:moveTo>
                <a:lnTo>
                  <a:pt x="18466396" y="0"/>
                </a:lnTo>
                <a:lnTo>
                  <a:pt x="18466396" y="13054206"/>
                </a:lnTo>
                <a:lnTo>
                  <a:pt x="0" y="13054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949" t="-31941" r="-39077" b="-1044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31965" y="1375027"/>
            <a:ext cx="11024069" cy="7536946"/>
            <a:chOff x="0" y="0"/>
            <a:chExt cx="8672700" cy="59293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8635871" cy="5884910"/>
            </a:xfrm>
            <a:custGeom>
              <a:avLst/>
              <a:gdLst/>
              <a:ahLst/>
              <a:cxnLst/>
              <a:rect r="r" b="b" t="t" l="l"/>
              <a:pathLst>
                <a:path h="5884910" w="8635871">
                  <a:moveTo>
                    <a:pt x="2540" y="5854430"/>
                  </a:moveTo>
                  <a:cubicBezTo>
                    <a:pt x="0" y="5863320"/>
                    <a:pt x="5080" y="5869670"/>
                    <a:pt x="51694" y="5870940"/>
                  </a:cubicBezTo>
                  <a:cubicBezTo>
                    <a:pt x="105844" y="5872210"/>
                    <a:pt x="153226" y="5872210"/>
                    <a:pt x="207376" y="5872210"/>
                  </a:cubicBezTo>
                  <a:cubicBezTo>
                    <a:pt x="423978" y="5873480"/>
                    <a:pt x="640579" y="5873480"/>
                    <a:pt x="863949" y="5874750"/>
                  </a:cubicBezTo>
                  <a:cubicBezTo>
                    <a:pt x="985787" y="5876020"/>
                    <a:pt x="1107625" y="5877290"/>
                    <a:pt x="1222695" y="5878560"/>
                  </a:cubicBezTo>
                  <a:cubicBezTo>
                    <a:pt x="1425758" y="5879830"/>
                    <a:pt x="1622053" y="5879830"/>
                    <a:pt x="1825117" y="5881100"/>
                  </a:cubicBezTo>
                  <a:cubicBezTo>
                    <a:pt x="1906343" y="5881100"/>
                    <a:pt x="1980799" y="5881100"/>
                    <a:pt x="2062025" y="5879830"/>
                  </a:cubicBezTo>
                  <a:cubicBezTo>
                    <a:pt x="2095869" y="5879830"/>
                    <a:pt x="2136481" y="5878560"/>
                    <a:pt x="2170325" y="5878560"/>
                  </a:cubicBezTo>
                  <a:cubicBezTo>
                    <a:pt x="2305701" y="5879830"/>
                    <a:pt x="5013217" y="5870940"/>
                    <a:pt x="5148593" y="5872210"/>
                  </a:cubicBezTo>
                  <a:cubicBezTo>
                    <a:pt x="5338118" y="5873480"/>
                    <a:pt x="5859316" y="5873480"/>
                    <a:pt x="6048842" y="5873480"/>
                  </a:cubicBezTo>
                  <a:cubicBezTo>
                    <a:pt x="6123299" y="5873480"/>
                    <a:pt x="6190986" y="5872210"/>
                    <a:pt x="6265443" y="5872210"/>
                  </a:cubicBezTo>
                  <a:lnTo>
                    <a:pt x="6630958" y="5876020"/>
                  </a:lnTo>
                  <a:cubicBezTo>
                    <a:pt x="6894940" y="5878560"/>
                    <a:pt x="7152154" y="5876020"/>
                    <a:pt x="7416137" y="5879830"/>
                  </a:cubicBezTo>
                  <a:cubicBezTo>
                    <a:pt x="7856109" y="5884910"/>
                    <a:pt x="8302848" y="5878560"/>
                    <a:pt x="8571100" y="5883640"/>
                  </a:cubicBezTo>
                  <a:cubicBezTo>
                    <a:pt x="8591421" y="5884910"/>
                    <a:pt x="8611740" y="5883640"/>
                    <a:pt x="8634600" y="5883640"/>
                  </a:cubicBezTo>
                  <a:lnTo>
                    <a:pt x="8634600" y="5823950"/>
                  </a:lnTo>
                  <a:cubicBezTo>
                    <a:pt x="8633330" y="5664274"/>
                    <a:pt x="8632061" y="5443718"/>
                    <a:pt x="8632061" y="5209376"/>
                  </a:cubicBezTo>
                  <a:cubicBezTo>
                    <a:pt x="8632061" y="4938275"/>
                    <a:pt x="8635871" y="4662579"/>
                    <a:pt x="8629521" y="4391478"/>
                  </a:cubicBezTo>
                  <a:cubicBezTo>
                    <a:pt x="8621900" y="4212276"/>
                    <a:pt x="8610471" y="678773"/>
                    <a:pt x="8610471" y="499571"/>
                  </a:cubicBezTo>
                  <a:cubicBezTo>
                    <a:pt x="8607930" y="375508"/>
                    <a:pt x="8606661" y="246850"/>
                    <a:pt x="8604121" y="122787"/>
                  </a:cubicBezTo>
                  <a:cubicBezTo>
                    <a:pt x="8604121" y="86027"/>
                    <a:pt x="8602850" y="49268"/>
                    <a:pt x="8601580" y="6350"/>
                  </a:cubicBezTo>
                  <a:cubicBezTo>
                    <a:pt x="8591421" y="3810"/>
                    <a:pt x="8582530" y="2540"/>
                    <a:pt x="8572371" y="1270"/>
                  </a:cubicBezTo>
                  <a:cubicBezTo>
                    <a:pt x="8564750" y="0"/>
                    <a:pt x="8557130" y="1270"/>
                    <a:pt x="8550780" y="1270"/>
                  </a:cubicBezTo>
                  <a:lnTo>
                    <a:pt x="17850" y="6350"/>
                  </a:lnTo>
                  <a:lnTo>
                    <a:pt x="2540" y="585443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8611741" cy="5874750"/>
            </a:xfrm>
            <a:custGeom>
              <a:avLst/>
              <a:gdLst/>
              <a:ahLst/>
              <a:cxnLst/>
              <a:rect r="r" b="b" t="t" l="l"/>
              <a:pathLst>
                <a:path h="5874750" w="8611741">
                  <a:moveTo>
                    <a:pt x="8611741" y="5874750"/>
                  </a:moveTo>
                  <a:lnTo>
                    <a:pt x="0" y="5867130"/>
                  </a:lnTo>
                  <a:lnTo>
                    <a:pt x="0" y="2071408"/>
                  </a:lnTo>
                  <a:lnTo>
                    <a:pt x="7620" y="20320"/>
                  </a:lnTo>
                  <a:lnTo>
                    <a:pt x="4329164" y="0"/>
                  </a:lnTo>
                  <a:lnTo>
                    <a:pt x="8590150" y="889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640950" cy="5901420"/>
            </a:xfrm>
            <a:custGeom>
              <a:avLst/>
              <a:gdLst/>
              <a:ahLst/>
              <a:cxnLst/>
              <a:rect r="r" b="b" t="t" l="l"/>
              <a:pathLst>
                <a:path h="5901420" w="8640950">
                  <a:moveTo>
                    <a:pt x="8606660" y="21590"/>
                  </a:moveTo>
                  <a:cubicBezTo>
                    <a:pt x="8607931" y="34290"/>
                    <a:pt x="8607931" y="44450"/>
                    <a:pt x="8609200" y="61553"/>
                  </a:cubicBezTo>
                  <a:cubicBezTo>
                    <a:pt x="8611740" y="185616"/>
                    <a:pt x="8613010" y="314274"/>
                    <a:pt x="8615550" y="438337"/>
                  </a:cubicBezTo>
                  <a:cubicBezTo>
                    <a:pt x="8615550" y="617540"/>
                    <a:pt x="8628250" y="4151043"/>
                    <a:pt x="8634600" y="4330245"/>
                  </a:cubicBezTo>
                  <a:cubicBezTo>
                    <a:pt x="8640950" y="4601346"/>
                    <a:pt x="8637140" y="4877042"/>
                    <a:pt x="8637140" y="5148142"/>
                  </a:cubicBezTo>
                  <a:cubicBezTo>
                    <a:pt x="8637140" y="5387079"/>
                    <a:pt x="8638410" y="5607636"/>
                    <a:pt x="8639681" y="5840460"/>
                  </a:cubicBezTo>
                  <a:lnTo>
                    <a:pt x="8639681" y="5900150"/>
                  </a:lnTo>
                  <a:cubicBezTo>
                    <a:pt x="8616821" y="5900150"/>
                    <a:pt x="8596500" y="5901420"/>
                    <a:pt x="8576181" y="5900150"/>
                  </a:cubicBezTo>
                  <a:cubicBezTo>
                    <a:pt x="8148463" y="5895070"/>
                    <a:pt x="7701724" y="5901420"/>
                    <a:pt x="7261752" y="5896340"/>
                  </a:cubicBezTo>
                  <a:cubicBezTo>
                    <a:pt x="6997769" y="5892530"/>
                    <a:pt x="6740555" y="5895070"/>
                    <a:pt x="6476573" y="5892530"/>
                  </a:cubicBezTo>
                  <a:lnTo>
                    <a:pt x="6111058" y="5888720"/>
                  </a:lnTo>
                  <a:cubicBezTo>
                    <a:pt x="6036601" y="5888720"/>
                    <a:pt x="5968914" y="5889990"/>
                    <a:pt x="5894456" y="5889990"/>
                  </a:cubicBezTo>
                  <a:cubicBezTo>
                    <a:pt x="5704931" y="5888720"/>
                    <a:pt x="5183733" y="5889990"/>
                    <a:pt x="4994208" y="5888720"/>
                  </a:cubicBezTo>
                  <a:cubicBezTo>
                    <a:pt x="4858832" y="5887450"/>
                    <a:pt x="2151316" y="5896340"/>
                    <a:pt x="2015940" y="5895070"/>
                  </a:cubicBezTo>
                  <a:cubicBezTo>
                    <a:pt x="1982096" y="5895070"/>
                    <a:pt x="1941484" y="5896340"/>
                    <a:pt x="1907640" y="5896340"/>
                  </a:cubicBezTo>
                  <a:cubicBezTo>
                    <a:pt x="1826414" y="5896340"/>
                    <a:pt x="1751958" y="5897610"/>
                    <a:pt x="1670732" y="5897610"/>
                  </a:cubicBezTo>
                  <a:cubicBezTo>
                    <a:pt x="1467668" y="5897610"/>
                    <a:pt x="1271373" y="5896340"/>
                    <a:pt x="1068310" y="5895070"/>
                  </a:cubicBezTo>
                  <a:cubicBezTo>
                    <a:pt x="946472" y="5893800"/>
                    <a:pt x="824633" y="5892530"/>
                    <a:pt x="709564" y="5891260"/>
                  </a:cubicBezTo>
                  <a:cubicBezTo>
                    <a:pt x="492963" y="5889990"/>
                    <a:pt x="276361" y="5888720"/>
                    <a:pt x="52991" y="5888720"/>
                  </a:cubicBezTo>
                  <a:cubicBezTo>
                    <a:pt x="38100" y="5888720"/>
                    <a:pt x="29210" y="5888720"/>
                    <a:pt x="19050" y="5887450"/>
                  </a:cubicBezTo>
                  <a:cubicBezTo>
                    <a:pt x="10160" y="5886180"/>
                    <a:pt x="5080" y="5879830"/>
                    <a:pt x="7620" y="5870940"/>
                  </a:cubicBezTo>
                  <a:cubicBezTo>
                    <a:pt x="16510" y="5837382"/>
                    <a:pt x="12700" y="5722509"/>
                    <a:pt x="11430" y="5603041"/>
                  </a:cubicBezTo>
                  <a:cubicBezTo>
                    <a:pt x="10160" y="5359510"/>
                    <a:pt x="6350" y="5120573"/>
                    <a:pt x="7620" y="4877042"/>
                  </a:cubicBezTo>
                  <a:cubicBezTo>
                    <a:pt x="5080" y="4573776"/>
                    <a:pt x="0" y="819717"/>
                    <a:pt x="7620" y="511856"/>
                  </a:cubicBezTo>
                  <a:cubicBezTo>
                    <a:pt x="8890" y="452122"/>
                    <a:pt x="7620" y="387793"/>
                    <a:pt x="8890" y="328059"/>
                  </a:cubicBezTo>
                  <a:cubicBezTo>
                    <a:pt x="10160" y="231566"/>
                    <a:pt x="12700" y="12588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7142" y="30480"/>
                    <a:pt x="215442" y="29210"/>
                  </a:cubicBezTo>
                  <a:cubicBezTo>
                    <a:pt x="398200" y="25400"/>
                    <a:pt x="580957" y="22860"/>
                    <a:pt x="770483" y="20320"/>
                  </a:cubicBezTo>
                  <a:cubicBezTo>
                    <a:pt x="899090" y="17780"/>
                    <a:pt x="1027697" y="16510"/>
                    <a:pt x="1149535" y="13970"/>
                  </a:cubicBezTo>
                  <a:cubicBezTo>
                    <a:pt x="1271374" y="11430"/>
                    <a:pt x="1399980" y="8890"/>
                    <a:pt x="1521819" y="8890"/>
                  </a:cubicBezTo>
                  <a:cubicBezTo>
                    <a:pt x="1657195" y="7620"/>
                    <a:pt x="1792570" y="10160"/>
                    <a:pt x="1927946" y="8890"/>
                  </a:cubicBezTo>
                  <a:cubicBezTo>
                    <a:pt x="2097166" y="8890"/>
                    <a:pt x="5163428" y="6350"/>
                    <a:pt x="5332647" y="5080"/>
                  </a:cubicBezTo>
                  <a:cubicBezTo>
                    <a:pt x="5495098" y="3810"/>
                    <a:pt x="5657549" y="2540"/>
                    <a:pt x="5826769" y="2540"/>
                  </a:cubicBezTo>
                  <a:cubicBezTo>
                    <a:pt x="6104289" y="1270"/>
                    <a:pt x="6375041" y="0"/>
                    <a:pt x="6652562" y="0"/>
                  </a:cubicBezTo>
                  <a:cubicBezTo>
                    <a:pt x="6767631" y="0"/>
                    <a:pt x="6889469" y="2540"/>
                    <a:pt x="7004538" y="2540"/>
                  </a:cubicBezTo>
                  <a:cubicBezTo>
                    <a:pt x="7322672" y="3810"/>
                    <a:pt x="7647573" y="5080"/>
                    <a:pt x="7965706" y="7620"/>
                  </a:cubicBezTo>
                  <a:cubicBezTo>
                    <a:pt x="8134926" y="8890"/>
                    <a:pt x="8304146" y="12700"/>
                    <a:pt x="8473366" y="16510"/>
                  </a:cubicBezTo>
                  <a:lnTo>
                    <a:pt x="8576181" y="16510"/>
                  </a:lnTo>
                  <a:cubicBezTo>
                    <a:pt x="8587610" y="17780"/>
                    <a:pt x="8596500" y="20320"/>
                    <a:pt x="8606660" y="21590"/>
                  </a:cubicBezTo>
                  <a:close/>
                  <a:moveTo>
                    <a:pt x="8616821" y="5883640"/>
                  </a:moveTo>
                  <a:cubicBezTo>
                    <a:pt x="8618090" y="5867130"/>
                    <a:pt x="8619360" y="5854430"/>
                    <a:pt x="8619360" y="5841730"/>
                  </a:cubicBezTo>
                  <a:cubicBezTo>
                    <a:pt x="8618090" y="5584661"/>
                    <a:pt x="8616821" y="5341130"/>
                    <a:pt x="8616821" y="5079219"/>
                  </a:cubicBezTo>
                  <a:cubicBezTo>
                    <a:pt x="8616821" y="4959751"/>
                    <a:pt x="8619360" y="4840282"/>
                    <a:pt x="8618090" y="4720814"/>
                  </a:cubicBezTo>
                  <a:cubicBezTo>
                    <a:pt x="8618090" y="4610536"/>
                    <a:pt x="8616821" y="4495662"/>
                    <a:pt x="8615550" y="4385384"/>
                  </a:cubicBezTo>
                  <a:cubicBezTo>
                    <a:pt x="8610471" y="4215372"/>
                    <a:pt x="8599040" y="695654"/>
                    <a:pt x="8599040" y="525641"/>
                  </a:cubicBezTo>
                  <a:cubicBezTo>
                    <a:pt x="8596500" y="383198"/>
                    <a:pt x="8593960" y="236161"/>
                    <a:pt x="8591421" y="93718"/>
                  </a:cubicBezTo>
                  <a:cubicBezTo>
                    <a:pt x="8590150" y="44450"/>
                    <a:pt x="8588881" y="43180"/>
                    <a:pt x="8568129" y="41910"/>
                  </a:cubicBezTo>
                  <a:cubicBezTo>
                    <a:pt x="8547823" y="41910"/>
                    <a:pt x="8534285" y="41910"/>
                    <a:pt x="8513978" y="40640"/>
                  </a:cubicBezTo>
                  <a:cubicBezTo>
                    <a:pt x="8344758" y="36830"/>
                    <a:pt x="8168770" y="31750"/>
                    <a:pt x="7999551" y="30480"/>
                  </a:cubicBezTo>
                  <a:cubicBezTo>
                    <a:pt x="7586654" y="26670"/>
                    <a:pt x="7166989" y="25400"/>
                    <a:pt x="6754093" y="22860"/>
                  </a:cubicBezTo>
                  <a:lnTo>
                    <a:pt x="6266741" y="22860"/>
                  </a:lnTo>
                  <a:cubicBezTo>
                    <a:pt x="6050139" y="22860"/>
                    <a:pt x="5833538" y="22860"/>
                    <a:pt x="5623705" y="24130"/>
                  </a:cubicBezTo>
                  <a:cubicBezTo>
                    <a:pt x="5440948" y="25400"/>
                    <a:pt x="2361148" y="29210"/>
                    <a:pt x="2178391" y="29210"/>
                  </a:cubicBezTo>
                  <a:cubicBezTo>
                    <a:pt x="1880564" y="29210"/>
                    <a:pt x="1582738" y="26670"/>
                    <a:pt x="1284911" y="33020"/>
                  </a:cubicBezTo>
                  <a:cubicBezTo>
                    <a:pt x="1129229" y="36830"/>
                    <a:pt x="980316" y="36830"/>
                    <a:pt x="831402" y="38100"/>
                  </a:cubicBezTo>
                  <a:cubicBezTo>
                    <a:pt x="574188" y="41910"/>
                    <a:pt x="316974" y="45720"/>
                    <a:pt x="59760" y="50800"/>
                  </a:cubicBezTo>
                  <a:cubicBezTo>
                    <a:pt x="36830" y="50800"/>
                    <a:pt x="34290" y="56958"/>
                    <a:pt x="33020" y="112097"/>
                  </a:cubicBezTo>
                  <a:cubicBezTo>
                    <a:pt x="31750" y="194806"/>
                    <a:pt x="31750" y="277515"/>
                    <a:pt x="30480" y="360224"/>
                  </a:cubicBezTo>
                  <a:cubicBezTo>
                    <a:pt x="29210" y="498072"/>
                    <a:pt x="26670" y="631325"/>
                    <a:pt x="25400" y="769173"/>
                  </a:cubicBezTo>
                  <a:cubicBezTo>
                    <a:pt x="20320" y="916210"/>
                    <a:pt x="26670" y="4509448"/>
                    <a:pt x="29210" y="4656485"/>
                  </a:cubicBezTo>
                  <a:cubicBezTo>
                    <a:pt x="29210" y="4812713"/>
                    <a:pt x="29210" y="4973536"/>
                    <a:pt x="30480" y="5129763"/>
                  </a:cubicBezTo>
                  <a:cubicBezTo>
                    <a:pt x="30480" y="5244636"/>
                    <a:pt x="33020" y="5359510"/>
                    <a:pt x="33020" y="5474383"/>
                  </a:cubicBezTo>
                  <a:cubicBezTo>
                    <a:pt x="33020" y="5598446"/>
                    <a:pt x="33020" y="5722509"/>
                    <a:pt x="31750" y="5841730"/>
                  </a:cubicBezTo>
                  <a:lnTo>
                    <a:pt x="31750" y="5851890"/>
                  </a:lnTo>
                  <a:cubicBezTo>
                    <a:pt x="31750" y="5862050"/>
                    <a:pt x="35560" y="5865860"/>
                    <a:pt x="44450" y="5865860"/>
                  </a:cubicBezTo>
                  <a:cubicBezTo>
                    <a:pt x="120679" y="5865860"/>
                    <a:pt x="215442" y="5867130"/>
                    <a:pt x="303437" y="5867130"/>
                  </a:cubicBezTo>
                  <a:cubicBezTo>
                    <a:pt x="432044" y="5867130"/>
                    <a:pt x="567419" y="5864590"/>
                    <a:pt x="696026" y="5867130"/>
                  </a:cubicBezTo>
                  <a:cubicBezTo>
                    <a:pt x="905859" y="5870940"/>
                    <a:pt x="1115691" y="5873480"/>
                    <a:pt x="1325524" y="5872210"/>
                  </a:cubicBezTo>
                  <a:cubicBezTo>
                    <a:pt x="1460900" y="5870940"/>
                    <a:pt x="1589507" y="5873480"/>
                    <a:pt x="1724882" y="5873480"/>
                  </a:cubicBezTo>
                  <a:cubicBezTo>
                    <a:pt x="1921177" y="5873480"/>
                    <a:pt x="2117472" y="5872210"/>
                    <a:pt x="2313767" y="5873480"/>
                  </a:cubicBezTo>
                  <a:cubicBezTo>
                    <a:pt x="2604825" y="5874750"/>
                    <a:pt x="5799694" y="5864590"/>
                    <a:pt x="6097521" y="5867130"/>
                  </a:cubicBezTo>
                  <a:cubicBezTo>
                    <a:pt x="6226128" y="5868400"/>
                    <a:pt x="6354734" y="5869670"/>
                    <a:pt x="6476573" y="5869670"/>
                  </a:cubicBezTo>
                  <a:cubicBezTo>
                    <a:pt x="6699943" y="5872210"/>
                    <a:pt x="6916544" y="5868400"/>
                    <a:pt x="7139914" y="5872210"/>
                  </a:cubicBezTo>
                  <a:cubicBezTo>
                    <a:pt x="7322672" y="5874750"/>
                    <a:pt x="7505429" y="5874750"/>
                    <a:pt x="7688186" y="5877290"/>
                  </a:cubicBezTo>
                  <a:cubicBezTo>
                    <a:pt x="7958938" y="5881100"/>
                    <a:pt x="8229689" y="5883640"/>
                    <a:pt x="8500441" y="5884910"/>
                  </a:cubicBezTo>
                  <a:cubicBezTo>
                    <a:pt x="8578721" y="5884910"/>
                    <a:pt x="8596500" y="5883640"/>
                    <a:pt x="8616821" y="5883640"/>
                  </a:cubicBezTo>
                  <a:close/>
                </a:path>
              </a:pathLst>
            </a:custGeom>
            <a:solidFill>
              <a:srgbClr val="FF9AC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36877">
            <a:off x="3971875" y="2067183"/>
            <a:ext cx="10344249" cy="6152634"/>
            <a:chOff x="0" y="0"/>
            <a:chExt cx="8824604" cy="5248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8787774" cy="5204317"/>
            </a:xfrm>
            <a:custGeom>
              <a:avLst/>
              <a:gdLst/>
              <a:ahLst/>
              <a:cxnLst/>
              <a:rect r="r" b="b" t="t" l="l"/>
              <a:pathLst>
                <a:path h="5204317" w="8787774">
                  <a:moveTo>
                    <a:pt x="2540" y="5173837"/>
                  </a:moveTo>
                  <a:cubicBezTo>
                    <a:pt x="0" y="5182727"/>
                    <a:pt x="5080" y="5189077"/>
                    <a:pt x="52521" y="5190347"/>
                  </a:cubicBezTo>
                  <a:cubicBezTo>
                    <a:pt x="107637" y="5191617"/>
                    <a:pt x="155862" y="5191617"/>
                    <a:pt x="210977" y="5191617"/>
                  </a:cubicBezTo>
                  <a:cubicBezTo>
                    <a:pt x="431438" y="5192887"/>
                    <a:pt x="651898" y="5192887"/>
                    <a:pt x="879247" y="5194157"/>
                  </a:cubicBezTo>
                  <a:cubicBezTo>
                    <a:pt x="1003256" y="5195427"/>
                    <a:pt x="1127265" y="5196697"/>
                    <a:pt x="1244385" y="5197967"/>
                  </a:cubicBezTo>
                  <a:cubicBezTo>
                    <a:pt x="1451066" y="5199237"/>
                    <a:pt x="1650858" y="5199237"/>
                    <a:pt x="1857540" y="5200507"/>
                  </a:cubicBezTo>
                  <a:cubicBezTo>
                    <a:pt x="1940212" y="5200507"/>
                    <a:pt x="2015996" y="5200507"/>
                    <a:pt x="2098668" y="5199237"/>
                  </a:cubicBezTo>
                  <a:cubicBezTo>
                    <a:pt x="2133115" y="5199237"/>
                    <a:pt x="2174452" y="5197967"/>
                    <a:pt x="2208899" y="5197967"/>
                  </a:cubicBezTo>
                  <a:cubicBezTo>
                    <a:pt x="2346686" y="5199237"/>
                    <a:pt x="5102439" y="5190347"/>
                    <a:pt x="5240227" y="5191617"/>
                  </a:cubicBezTo>
                  <a:cubicBezTo>
                    <a:pt x="5433129" y="5192887"/>
                    <a:pt x="5963612" y="5192887"/>
                    <a:pt x="6156515" y="5192887"/>
                  </a:cubicBezTo>
                  <a:cubicBezTo>
                    <a:pt x="6232298" y="5192887"/>
                    <a:pt x="6301192" y="5191617"/>
                    <a:pt x="6376975" y="5191617"/>
                  </a:cubicBezTo>
                  <a:lnTo>
                    <a:pt x="6749002" y="5195427"/>
                  </a:lnTo>
                  <a:cubicBezTo>
                    <a:pt x="7017688" y="5197967"/>
                    <a:pt x="7279484" y="5195427"/>
                    <a:pt x="7548170" y="5199237"/>
                  </a:cubicBezTo>
                  <a:cubicBezTo>
                    <a:pt x="7995980" y="5204317"/>
                    <a:pt x="8450680" y="5197967"/>
                    <a:pt x="8723004" y="5203047"/>
                  </a:cubicBezTo>
                  <a:cubicBezTo>
                    <a:pt x="8743324" y="5204317"/>
                    <a:pt x="8763644" y="5203047"/>
                    <a:pt x="8786504" y="5203047"/>
                  </a:cubicBezTo>
                  <a:lnTo>
                    <a:pt x="8786504" y="5143357"/>
                  </a:lnTo>
                  <a:cubicBezTo>
                    <a:pt x="8785234" y="4999104"/>
                    <a:pt x="8783964" y="4804482"/>
                    <a:pt x="8783964" y="4597696"/>
                  </a:cubicBezTo>
                  <a:cubicBezTo>
                    <a:pt x="8783964" y="4358474"/>
                    <a:pt x="8787774" y="4115196"/>
                    <a:pt x="8781424" y="3875974"/>
                  </a:cubicBezTo>
                  <a:cubicBezTo>
                    <a:pt x="8773804" y="3717844"/>
                    <a:pt x="8762374" y="599840"/>
                    <a:pt x="8762374" y="441710"/>
                  </a:cubicBezTo>
                  <a:cubicBezTo>
                    <a:pt x="8759834" y="332235"/>
                    <a:pt x="8758564" y="218706"/>
                    <a:pt x="8756024" y="109231"/>
                  </a:cubicBezTo>
                  <a:cubicBezTo>
                    <a:pt x="8756024" y="76794"/>
                    <a:pt x="8754754" y="44357"/>
                    <a:pt x="8753484" y="6350"/>
                  </a:cubicBezTo>
                  <a:cubicBezTo>
                    <a:pt x="8743324" y="3810"/>
                    <a:pt x="8734434" y="2540"/>
                    <a:pt x="8724274" y="1270"/>
                  </a:cubicBezTo>
                  <a:cubicBezTo>
                    <a:pt x="8716654" y="0"/>
                    <a:pt x="8709034" y="1270"/>
                    <a:pt x="8702684" y="1270"/>
                  </a:cubicBezTo>
                  <a:lnTo>
                    <a:pt x="18075" y="6350"/>
                  </a:lnTo>
                  <a:lnTo>
                    <a:pt x="2540" y="5173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8763644" cy="5194157"/>
            </a:xfrm>
            <a:custGeom>
              <a:avLst/>
              <a:gdLst/>
              <a:ahLst/>
              <a:cxnLst/>
              <a:rect r="r" b="b" t="t" l="l"/>
              <a:pathLst>
                <a:path h="5194157" w="8763644">
                  <a:moveTo>
                    <a:pt x="8763644" y="5194157"/>
                  </a:moveTo>
                  <a:lnTo>
                    <a:pt x="0" y="5186537"/>
                  </a:lnTo>
                  <a:lnTo>
                    <a:pt x="0" y="1832003"/>
                  </a:lnTo>
                  <a:lnTo>
                    <a:pt x="7620" y="20320"/>
                  </a:lnTo>
                  <a:lnTo>
                    <a:pt x="4405724" y="0"/>
                  </a:lnTo>
                  <a:lnTo>
                    <a:pt x="8742054" y="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8792854" cy="5220827"/>
            </a:xfrm>
            <a:custGeom>
              <a:avLst/>
              <a:gdLst/>
              <a:ahLst/>
              <a:cxnLst/>
              <a:rect r="r" b="b" t="t" l="l"/>
              <a:pathLst>
                <a:path h="5220827" w="8792854">
                  <a:moveTo>
                    <a:pt x="8758564" y="21590"/>
                  </a:moveTo>
                  <a:cubicBezTo>
                    <a:pt x="8759834" y="34290"/>
                    <a:pt x="8759834" y="44450"/>
                    <a:pt x="8761104" y="60425"/>
                  </a:cubicBezTo>
                  <a:cubicBezTo>
                    <a:pt x="8763644" y="169900"/>
                    <a:pt x="8764914" y="283429"/>
                    <a:pt x="8767454" y="392904"/>
                  </a:cubicBezTo>
                  <a:cubicBezTo>
                    <a:pt x="8767454" y="551034"/>
                    <a:pt x="8780154" y="3669038"/>
                    <a:pt x="8786504" y="3827168"/>
                  </a:cubicBezTo>
                  <a:cubicBezTo>
                    <a:pt x="8792854" y="4066390"/>
                    <a:pt x="8789044" y="4309668"/>
                    <a:pt x="8789044" y="4548890"/>
                  </a:cubicBezTo>
                  <a:cubicBezTo>
                    <a:pt x="8789044" y="4759730"/>
                    <a:pt x="8790314" y="4954352"/>
                    <a:pt x="8791584" y="5159867"/>
                  </a:cubicBezTo>
                  <a:lnTo>
                    <a:pt x="8791584" y="5219557"/>
                  </a:lnTo>
                  <a:cubicBezTo>
                    <a:pt x="8768724" y="5219557"/>
                    <a:pt x="8748404" y="5220827"/>
                    <a:pt x="8728084" y="5219557"/>
                  </a:cubicBezTo>
                  <a:cubicBezTo>
                    <a:pt x="8292797" y="5214477"/>
                    <a:pt x="7838098" y="5220827"/>
                    <a:pt x="7390288" y="5215747"/>
                  </a:cubicBezTo>
                  <a:cubicBezTo>
                    <a:pt x="7121602" y="5211937"/>
                    <a:pt x="6859805" y="5214477"/>
                    <a:pt x="6591120" y="5211937"/>
                  </a:cubicBezTo>
                  <a:lnTo>
                    <a:pt x="6219093" y="5208127"/>
                  </a:lnTo>
                  <a:cubicBezTo>
                    <a:pt x="6143310" y="5208127"/>
                    <a:pt x="6074416" y="5209397"/>
                    <a:pt x="5998632" y="5209397"/>
                  </a:cubicBezTo>
                  <a:cubicBezTo>
                    <a:pt x="5805730" y="5208127"/>
                    <a:pt x="5275247" y="5209397"/>
                    <a:pt x="5082345" y="5208127"/>
                  </a:cubicBezTo>
                  <a:cubicBezTo>
                    <a:pt x="4944557" y="5206857"/>
                    <a:pt x="2188804" y="5215747"/>
                    <a:pt x="2051016" y="5214477"/>
                  </a:cubicBezTo>
                  <a:cubicBezTo>
                    <a:pt x="2016569" y="5214477"/>
                    <a:pt x="1975233" y="5215747"/>
                    <a:pt x="1940786" y="5215747"/>
                  </a:cubicBezTo>
                  <a:cubicBezTo>
                    <a:pt x="1858113" y="5215747"/>
                    <a:pt x="1782330" y="5217017"/>
                    <a:pt x="1699658" y="5217017"/>
                  </a:cubicBezTo>
                  <a:cubicBezTo>
                    <a:pt x="1492976" y="5217017"/>
                    <a:pt x="1293184" y="5215747"/>
                    <a:pt x="1086503" y="5214477"/>
                  </a:cubicBezTo>
                  <a:cubicBezTo>
                    <a:pt x="962494" y="5213207"/>
                    <a:pt x="838485" y="5211937"/>
                    <a:pt x="721365" y="5210667"/>
                  </a:cubicBezTo>
                  <a:cubicBezTo>
                    <a:pt x="500905" y="5209397"/>
                    <a:pt x="280445" y="5208127"/>
                    <a:pt x="53095" y="5208127"/>
                  </a:cubicBezTo>
                  <a:cubicBezTo>
                    <a:pt x="38100" y="5208127"/>
                    <a:pt x="29210" y="5208127"/>
                    <a:pt x="19050" y="5206857"/>
                  </a:cubicBezTo>
                  <a:cubicBezTo>
                    <a:pt x="10160" y="5205587"/>
                    <a:pt x="5080" y="5199237"/>
                    <a:pt x="7620" y="5190347"/>
                  </a:cubicBezTo>
                  <a:cubicBezTo>
                    <a:pt x="16510" y="5157083"/>
                    <a:pt x="12700" y="5055718"/>
                    <a:pt x="11430" y="4950297"/>
                  </a:cubicBezTo>
                  <a:cubicBezTo>
                    <a:pt x="10160" y="4735402"/>
                    <a:pt x="6350" y="4524562"/>
                    <a:pt x="7620" y="4309668"/>
                  </a:cubicBezTo>
                  <a:cubicBezTo>
                    <a:pt x="5080" y="4042063"/>
                    <a:pt x="0" y="729437"/>
                    <a:pt x="7620" y="457777"/>
                  </a:cubicBezTo>
                  <a:cubicBezTo>
                    <a:pt x="8890" y="405067"/>
                    <a:pt x="7620" y="348303"/>
                    <a:pt x="8890" y="295593"/>
                  </a:cubicBezTo>
                  <a:cubicBezTo>
                    <a:pt x="10160" y="210446"/>
                    <a:pt x="12700" y="11718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8210" y="30480"/>
                    <a:pt x="218440" y="29210"/>
                  </a:cubicBezTo>
                  <a:cubicBezTo>
                    <a:pt x="404454" y="25400"/>
                    <a:pt x="590467" y="22860"/>
                    <a:pt x="783370" y="20320"/>
                  </a:cubicBezTo>
                  <a:cubicBezTo>
                    <a:pt x="914268" y="17780"/>
                    <a:pt x="1045166" y="16510"/>
                    <a:pt x="1169175" y="13970"/>
                  </a:cubicBezTo>
                  <a:cubicBezTo>
                    <a:pt x="1293184" y="11430"/>
                    <a:pt x="1424082" y="8890"/>
                    <a:pt x="1548091" y="8890"/>
                  </a:cubicBezTo>
                  <a:cubicBezTo>
                    <a:pt x="1685879" y="7620"/>
                    <a:pt x="1823667" y="10160"/>
                    <a:pt x="1961454" y="8890"/>
                  </a:cubicBezTo>
                  <a:cubicBezTo>
                    <a:pt x="2133689" y="8890"/>
                    <a:pt x="5254579" y="6350"/>
                    <a:pt x="5426814" y="5080"/>
                  </a:cubicBezTo>
                  <a:cubicBezTo>
                    <a:pt x="5592159" y="3810"/>
                    <a:pt x="5757505" y="2540"/>
                    <a:pt x="5929739" y="2540"/>
                  </a:cubicBezTo>
                  <a:cubicBezTo>
                    <a:pt x="6212204" y="1270"/>
                    <a:pt x="6487779" y="0"/>
                    <a:pt x="6770243" y="0"/>
                  </a:cubicBezTo>
                  <a:cubicBezTo>
                    <a:pt x="6887363" y="0"/>
                    <a:pt x="7011372" y="2540"/>
                    <a:pt x="7128491" y="2540"/>
                  </a:cubicBezTo>
                  <a:cubicBezTo>
                    <a:pt x="7452293" y="3810"/>
                    <a:pt x="7782982" y="5080"/>
                    <a:pt x="8106784" y="7620"/>
                  </a:cubicBezTo>
                  <a:cubicBezTo>
                    <a:pt x="8279019" y="8890"/>
                    <a:pt x="8451253" y="12700"/>
                    <a:pt x="8623488" y="16510"/>
                  </a:cubicBezTo>
                  <a:lnTo>
                    <a:pt x="8728084" y="16510"/>
                  </a:lnTo>
                  <a:cubicBezTo>
                    <a:pt x="8739514" y="17780"/>
                    <a:pt x="8748404" y="20320"/>
                    <a:pt x="8758564" y="21590"/>
                  </a:cubicBezTo>
                  <a:close/>
                  <a:moveTo>
                    <a:pt x="8768724" y="5203047"/>
                  </a:moveTo>
                  <a:cubicBezTo>
                    <a:pt x="8769994" y="5186537"/>
                    <a:pt x="8771264" y="5173837"/>
                    <a:pt x="8771264" y="5161137"/>
                  </a:cubicBezTo>
                  <a:cubicBezTo>
                    <a:pt x="8769994" y="4934079"/>
                    <a:pt x="8768724" y="4719184"/>
                    <a:pt x="8768724" y="4488071"/>
                  </a:cubicBezTo>
                  <a:cubicBezTo>
                    <a:pt x="8768724" y="4382651"/>
                    <a:pt x="8771264" y="4277231"/>
                    <a:pt x="8769994" y="4171810"/>
                  </a:cubicBezTo>
                  <a:cubicBezTo>
                    <a:pt x="8769994" y="4074500"/>
                    <a:pt x="8768724" y="3973134"/>
                    <a:pt x="8767454" y="3875823"/>
                  </a:cubicBezTo>
                  <a:cubicBezTo>
                    <a:pt x="8762374" y="3725802"/>
                    <a:pt x="8750944" y="619962"/>
                    <a:pt x="8750944" y="469942"/>
                  </a:cubicBezTo>
                  <a:cubicBezTo>
                    <a:pt x="8748404" y="344248"/>
                    <a:pt x="8745864" y="214500"/>
                    <a:pt x="8743324" y="88807"/>
                  </a:cubicBezTo>
                  <a:cubicBezTo>
                    <a:pt x="8742054" y="44450"/>
                    <a:pt x="8740784" y="43180"/>
                    <a:pt x="8719939" y="41910"/>
                  </a:cubicBezTo>
                  <a:cubicBezTo>
                    <a:pt x="8699271" y="41910"/>
                    <a:pt x="8685492" y="41910"/>
                    <a:pt x="8664824" y="40640"/>
                  </a:cubicBezTo>
                  <a:cubicBezTo>
                    <a:pt x="8492590" y="36830"/>
                    <a:pt x="8313466" y="31750"/>
                    <a:pt x="8141231" y="30480"/>
                  </a:cubicBezTo>
                  <a:cubicBezTo>
                    <a:pt x="7720978" y="26670"/>
                    <a:pt x="7293836" y="25400"/>
                    <a:pt x="6873584" y="22860"/>
                  </a:cubicBezTo>
                  <a:lnTo>
                    <a:pt x="6377549" y="22860"/>
                  </a:lnTo>
                  <a:cubicBezTo>
                    <a:pt x="6157088" y="22860"/>
                    <a:pt x="5936628" y="22860"/>
                    <a:pt x="5723057" y="24130"/>
                  </a:cubicBezTo>
                  <a:cubicBezTo>
                    <a:pt x="5537044" y="25400"/>
                    <a:pt x="2402375" y="29210"/>
                    <a:pt x="2216361" y="29210"/>
                  </a:cubicBezTo>
                  <a:cubicBezTo>
                    <a:pt x="1913229" y="29210"/>
                    <a:pt x="1610096" y="26670"/>
                    <a:pt x="1306963" y="33020"/>
                  </a:cubicBezTo>
                  <a:cubicBezTo>
                    <a:pt x="1148507" y="36830"/>
                    <a:pt x="996941" y="36830"/>
                    <a:pt x="845374" y="38100"/>
                  </a:cubicBezTo>
                  <a:cubicBezTo>
                    <a:pt x="583578" y="41910"/>
                    <a:pt x="321781" y="45720"/>
                    <a:pt x="59985" y="50800"/>
                  </a:cubicBezTo>
                  <a:cubicBezTo>
                    <a:pt x="36830" y="50800"/>
                    <a:pt x="34290" y="56370"/>
                    <a:pt x="33020" y="105026"/>
                  </a:cubicBezTo>
                  <a:cubicBezTo>
                    <a:pt x="31750" y="178009"/>
                    <a:pt x="31750" y="250992"/>
                    <a:pt x="30480" y="323975"/>
                  </a:cubicBezTo>
                  <a:cubicBezTo>
                    <a:pt x="29210" y="445614"/>
                    <a:pt x="26670" y="563198"/>
                    <a:pt x="25400" y="684837"/>
                  </a:cubicBezTo>
                  <a:cubicBezTo>
                    <a:pt x="20320" y="814584"/>
                    <a:pt x="26670" y="3985298"/>
                    <a:pt x="29210" y="4115046"/>
                  </a:cubicBezTo>
                  <a:cubicBezTo>
                    <a:pt x="29210" y="4252903"/>
                    <a:pt x="29210" y="4394815"/>
                    <a:pt x="30480" y="4532671"/>
                  </a:cubicBezTo>
                  <a:cubicBezTo>
                    <a:pt x="30480" y="4634037"/>
                    <a:pt x="33020" y="4735402"/>
                    <a:pt x="33020" y="4836768"/>
                  </a:cubicBezTo>
                  <a:cubicBezTo>
                    <a:pt x="33020" y="4946243"/>
                    <a:pt x="33020" y="5055718"/>
                    <a:pt x="31750" y="5161137"/>
                  </a:cubicBezTo>
                  <a:lnTo>
                    <a:pt x="31750" y="5171297"/>
                  </a:lnTo>
                  <a:cubicBezTo>
                    <a:pt x="31750" y="5181457"/>
                    <a:pt x="35560" y="5185267"/>
                    <a:pt x="44450" y="5185267"/>
                  </a:cubicBezTo>
                  <a:cubicBezTo>
                    <a:pt x="121989" y="5185267"/>
                    <a:pt x="218440" y="5186537"/>
                    <a:pt x="308002" y="5186537"/>
                  </a:cubicBezTo>
                  <a:cubicBezTo>
                    <a:pt x="438901" y="5186537"/>
                    <a:pt x="576688" y="5183997"/>
                    <a:pt x="707587" y="5186537"/>
                  </a:cubicBezTo>
                  <a:cubicBezTo>
                    <a:pt x="921157" y="5190347"/>
                    <a:pt x="1134728" y="5192887"/>
                    <a:pt x="1348299" y="5191617"/>
                  </a:cubicBezTo>
                  <a:cubicBezTo>
                    <a:pt x="1486087" y="5190347"/>
                    <a:pt x="1616985" y="5192887"/>
                    <a:pt x="1754773" y="5192887"/>
                  </a:cubicBezTo>
                  <a:cubicBezTo>
                    <a:pt x="1954565" y="5192887"/>
                    <a:pt x="2154357" y="5191617"/>
                    <a:pt x="2354149" y="5192887"/>
                  </a:cubicBezTo>
                  <a:cubicBezTo>
                    <a:pt x="2650393" y="5194157"/>
                    <a:pt x="5902181" y="5183997"/>
                    <a:pt x="6205314" y="5186537"/>
                  </a:cubicBezTo>
                  <a:cubicBezTo>
                    <a:pt x="6336213" y="5187807"/>
                    <a:pt x="6467111" y="5189077"/>
                    <a:pt x="6591120" y="5189077"/>
                  </a:cubicBezTo>
                  <a:cubicBezTo>
                    <a:pt x="6818469" y="5191617"/>
                    <a:pt x="7038929" y="5187807"/>
                    <a:pt x="7266280" y="5191617"/>
                  </a:cubicBezTo>
                  <a:cubicBezTo>
                    <a:pt x="7452293" y="5194157"/>
                    <a:pt x="7638306" y="5194157"/>
                    <a:pt x="7824319" y="5196697"/>
                  </a:cubicBezTo>
                  <a:cubicBezTo>
                    <a:pt x="8099895" y="5200507"/>
                    <a:pt x="8375470" y="5203047"/>
                    <a:pt x="8651046" y="5204317"/>
                  </a:cubicBezTo>
                  <a:cubicBezTo>
                    <a:pt x="8730624" y="5204317"/>
                    <a:pt x="8748404" y="5203047"/>
                    <a:pt x="8768724" y="5203047"/>
                  </a:cubicBezTo>
                  <a:close/>
                </a:path>
              </a:pathLst>
            </a:custGeom>
            <a:solidFill>
              <a:srgbClr val="202F5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981477" y="4384867"/>
            <a:ext cx="8325046" cy="268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4"/>
              </a:lnSpc>
            </a:pPr>
            <a:r>
              <a:rPr lang="en-US" sz="2524" spc="194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Varinda store wants to create an annual sales report for 2022.So, that Vrinda can understand their customers &amp; grow more sales in 2023.</a:t>
            </a:r>
          </a:p>
          <a:p>
            <a:pPr algn="ctr">
              <a:lnSpc>
                <a:spcPts val="3534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437667" y="2383434"/>
            <a:ext cx="9412666" cy="153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2"/>
              </a:lnSpc>
              <a:spcBef>
                <a:spcPct val="0"/>
              </a:spcBef>
            </a:pPr>
            <a:r>
              <a:rPr lang="en-US" sz="9037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5400000">
            <a:off x="4390361" y="-2284061"/>
            <a:ext cx="9507278" cy="14855122"/>
          </a:xfrm>
          <a:custGeom>
            <a:avLst/>
            <a:gdLst/>
            <a:ahLst/>
            <a:cxnLst/>
            <a:rect r="r" b="b" t="t" l="l"/>
            <a:pathLst>
              <a:path h="14855122" w="9507278">
                <a:moveTo>
                  <a:pt x="0" y="0"/>
                </a:moveTo>
                <a:lnTo>
                  <a:pt x="9507278" y="0"/>
                </a:lnTo>
                <a:lnTo>
                  <a:pt x="9507278" y="14855122"/>
                </a:lnTo>
                <a:lnTo>
                  <a:pt x="0" y="14855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307396" y="914400"/>
            <a:ext cx="7673208" cy="101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54"/>
              </a:lnSpc>
              <a:spcBef>
                <a:spcPct val="0"/>
              </a:spcBef>
            </a:pPr>
            <a:r>
              <a:rPr lang="en-US" sz="5967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Primary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92072" y="2192010"/>
            <a:ext cx="11638175" cy="11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1.Primary KPI’s of total sales, Order count &amp; Avg Order value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23948" y="3727601"/>
            <a:ext cx="11638175" cy="11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2.Order Vs Sales by 2022 Months (Time Trends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92072" y="5263192"/>
            <a:ext cx="11638175" cy="11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3. Analysis of Top 5 states by Sales (Customer insights)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92072" y="6711073"/>
            <a:ext cx="11638175" cy="2371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4. Orders by age group Vs gender(Adult women are the backbone of sales, teenagers (esp. women) are the rising market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5400000">
            <a:off x="4390361" y="-2284061"/>
            <a:ext cx="9507278" cy="14855122"/>
          </a:xfrm>
          <a:custGeom>
            <a:avLst/>
            <a:gdLst/>
            <a:ahLst/>
            <a:cxnLst/>
            <a:rect r="r" b="b" t="t" l="l"/>
            <a:pathLst>
              <a:path h="14855122" w="9507278">
                <a:moveTo>
                  <a:pt x="0" y="0"/>
                </a:moveTo>
                <a:lnTo>
                  <a:pt x="9507278" y="0"/>
                </a:lnTo>
                <a:lnTo>
                  <a:pt x="9507278" y="14855122"/>
                </a:lnTo>
                <a:lnTo>
                  <a:pt x="0" y="14855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307396" y="914400"/>
            <a:ext cx="7673208" cy="101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54"/>
              </a:lnSpc>
              <a:spcBef>
                <a:spcPct val="0"/>
              </a:spcBef>
            </a:pPr>
            <a:r>
              <a:rPr lang="en-US" sz="5967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Primary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92072" y="2398008"/>
            <a:ext cx="11638175" cy="17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5. Overall Comparison of Sales between men &amp; women(Women are the primary customer base across all age groups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92072" y="4642872"/>
            <a:ext cx="11638175" cy="6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6. Operational insights of order status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92072" y="5841122"/>
            <a:ext cx="11638175" cy="60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7. Sales analysis of different channels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92072" y="7041353"/>
            <a:ext cx="11638175" cy="11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8. Track top-selling products (kurta, set, top, western dress).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5400000">
            <a:off x="4390361" y="-2284061"/>
            <a:ext cx="9507278" cy="14855122"/>
          </a:xfrm>
          <a:custGeom>
            <a:avLst/>
            <a:gdLst/>
            <a:ahLst/>
            <a:cxnLst/>
            <a:rect r="r" b="b" t="t" l="l"/>
            <a:pathLst>
              <a:path h="14855122" w="9507278">
                <a:moveTo>
                  <a:pt x="0" y="0"/>
                </a:moveTo>
                <a:lnTo>
                  <a:pt x="9507278" y="0"/>
                </a:lnTo>
                <a:lnTo>
                  <a:pt x="9507278" y="14855122"/>
                </a:lnTo>
                <a:lnTo>
                  <a:pt x="0" y="14855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307396" y="914400"/>
            <a:ext cx="7673208" cy="101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54"/>
              </a:lnSpc>
              <a:spcBef>
                <a:spcPct val="0"/>
              </a:spcBef>
            </a:pPr>
            <a:r>
              <a:rPr lang="en-US" sz="5967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Secondary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92072" y="2398008"/>
            <a:ext cx="11638175" cy="17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1. Target Campaigns: Example — if most buyers are women aged 25–40, create campaigns specifically for them.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92072" y="4500522"/>
            <a:ext cx="11638175" cy="11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2. Recommend products based on past purchases &amp; categories.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92072" y="6056722"/>
            <a:ext cx="11638175" cy="11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3. Spend more on ads/partnerships with top-performing channels.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92072" y="7609378"/>
            <a:ext cx="11638175" cy="11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0"/>
              </a:lnSpc>
              <a:spcBef>
                <a:spcPct val="0"/>
              </a:spcBef>
            </a:pPr>
            <a:r>
              <a:rPr lang="en-US" sz="3371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4. Identify products often bought together (e.g., kurta + set).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52750" y="0"/>
            <a:ext cx="17320900" cy="10421536"/>
          </a:xfrm>
          <a:custGeom>
            <a:avLst/>
            <a:gdLst/>
            <a:ahLst/>
            <a:cxnLst/>
            <a:rect r="r" b="b" t="t" l="l"/>
            <a:pathLst>
              <a:path h="10421536" w="17320900">
                <a:moveTo>
                  <a:pt x="0" y="0"/>
                </a:moveTo>
                <a:lnTo>
                  <a:pt x="17320900" y="0"/>
                </a:lnTo>
                <a:lnTo>
                  <a:pt x="17320900" y="10421536"/>
                </a:lnTo>
                <a:lnTo>
                  <a:pt x="0" y="104215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73" r="0" b="-162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5143500"/>
            <a:ext cx="22472055" cy="5618014"/>
            <a:chOff x="0" y="0"/>
            <a:chExt cx="29962740" cy="7490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1489469"/>
            <a:ext cx="18288000" cy="8797531"/>
          </a:xfrm>
          <a:custGeom>
            <a:avLst/>
            <a:gdLst/>
            <a:ahLst/>
            <a:cxnLst/>
            <a:rect r="r" b="b" t="t" l="l"/>
            <a:pathLst>
              <a:path h="8797531" w="18288000">
                <a:moveTo>
                  <a:pt x="0" y="0"/>
                </a:moveTo>
                <a:lnTo>
                  <a:pt x="18288000" y="0"/>
                </a:lnTo>
                <a:lnTo>
                  <a:pt x="18288000" y="8797531"/>
                </a:lnTo>
                <a:lnTo>
                  <a:pt x="0" y="879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36" r="-5216" b="-136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72725"/>
            <a:ext cx="18288000" cy="942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0"/>
              </a:lnSpc>
              <a:spcBef>
                <a:spcPct val="0"/>
              </a:spcBef>
            </a:pPr>
            <a:r>
              <a:rPr lang="en-US" sz="5271">
                <a:solidFill>
                  <a:srgbClr val="FFFFFF"/>
                </a:solidFill>
                <a:latin typeface="IreneFlorentina"/>
                <a:ea typeface="IreneFlorentina"/>
                <a:cs typeface="IreneFlorentina"/>
                <a:sym typeface="IreneFlorentina"/>
              </a:rPr>
              <a:t>Report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000988" y="625710"/>
            <a:ext cx="12286024" cy="9035580"/>
            <a:chOff x="0" y="0"/>
            <a:chExt cx="16381365" cy="12047439"/>
          </a:xfrm>
        </p:grpSpPr>
        <p:sp>
          <p:nvSpPr>
            <p:cNvPr name="Freeform 12" id="12"/>
            <p:cNvSpPr/>
            <p:nvPr/>
          </p:nvSpPr>
          <p:spPr>
            <a:xfrm flipH="false" flipV="false" rot="5291947">
              <a:off x="2427869" y="-1977101"/>
              <a:ext cx="11550275" cy="16001641"/>
            </a:xfrm>
            <a:custGeom>
              <a:avLst/>
              <a:gdLst/>
              <a:ahLst/>
              <a:cxnLst/>
              <a:rect r="r" b="b" t="t" l="l"/>
              <a:pathLst>
                <a:path h="16001641" w="11550275">
                  <a:moveTo>
                    <a:pt x="0" y="0"/>
                  </a:moveTo>
                  <a:lnTo>
                    <a:pt x="11550275" y="0"/>
                  </a:lnTo>
                  <a:lnTo>
                    <a:pt x="11550275" y="16001641"/>
                  </a:lnTo>
                  <a:lnTo>
                    <a:pt x="0" y="160016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5400000">
              <a:off x="2216118" y="-2172188"/>
              <a:ext cx="11500640" cy="15932877"/>
            </a:xfrm>
            <a:custGeom>
              <a:avLst/>
              <a:gdLst/>
              <a:ahLst/>
              <a:cxnLst/>
              <a:rect r="r" b="b" t="t" l="l"/>
              <a:pathLst>
                <a:path h="15932877" w="11500640">
                  <a:moveTo>
                    <a:pt x="0" y="0"/>
                  </a:moveTo>
                  <a:lnTo>
                    <a:pt x="11500641" y="0"/>
                  </a:lnTo>
                  <a:lnTo>
                    <a:pt x="11500641" y="15932877"/>
                  </a:lnTo>
                  <a:lnTo>
                    <a:pt x="0" y="15932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4083319" y="2400816"/>
            <a:ext cx="10121362" cy="2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086"/>
              </a:lnSpc>
              <a:spcBef>
                <a:spcPct val="0"/>
              </a:spcBef>
            </a:pPr>
            <a:r>
              <a:rPr lang="en-US" sz="17204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Thank you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11286" y="6163259"/>
            <a:ext cx="7094700" cy="914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6"/>
              </a:lnSpc>
              <a:spcBef>
                <a:spcPct val="0"/>
              </a:spcBef>
            </a:pPr>
            <a:r>
              <a:rPr lang="en-US" sz="2619" u="sng">
                <a:solidFill>
                  <a:srgbClr val="000000"/>
                </a:solidFill>
                <a:latin typeface="IreneFlorentina"/>
                <a:ea typeface="IreneFlorentina"/>
                <a:cs typeface="IreneFlorentina"/>
                <a:sym typeface="IreneFlorentina"/>
                <a:hlinkClick r:id="rId8" tooltip="https://www.linkedin.com/in/humnashafiquedataanalyst/"/>
              </a:rPr>
              <a:t>https://www.linkedin.com/in/humnashafiquedataanalyst/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DAGz6jHYiRA</dc:identifier>
  <dcterms:modified xsi:type="dcterms:W3CDTF">2011-08-01T06:04:30Z</dcterms:modified>
  <cp:revision>1</cp:revision>
  <dc:title>vrinda store analysis </dc:title>
</cp:coreProperties>
</file>