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6" r:id="rId4"/>
    <p:sldId id="275" r:id="rId5"/>
    <p:sldId id="273" r:id="rId6"/>
    <p:sldId id="267" r:id="rId7"/>
    <p:sldId id="277" r:id="rId8"/>
    <p:sldId id="258" r:id="rId9"/>
    <p:sldId id="259" r:id="rId10"/>
    <p:sldId id="268" r:id="rId11"/>
    <p:sldId id="278" r:id="rId12"/>
    <p:sldId id="279"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9EC"/>
    <a:srgbClr val="61A45D"/>
    <a:srgbClr val="EDBC43"/>
    <a:srgbClr val="D04F40"/>
    <a:srgbClr val="3B3838"/>
    <a:srgbClr val="595959"/>
    <a:srgbClr val="DFE1E5"/>
    <a:srgbClr val="E6E6E6"/>
    <a:srgbClr val="FFFFFF"/>
    <a:srgbClr val="E39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69" d="100"/>
          <a:sy n="69" d="100"/>
        </p:scale>
        <p:origin x="7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9D28B-8AAE-4A0F-8A8D-CCD55E876D0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8099663-DD8A-42B2-8ACC-234EB1FD9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C9DED4-8E80-46BC-948A-8C749B166E4D}"/>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5" name="바닥글 개체 틀 4">
            <a:extLst>
              <a:ext uri="{FF2B5EF4-FFF2-40B4-BE49-F238E27FC236}">
                <a16:creationId xmlns:a16="http://schemas.microsoft.com/office/drawing/2014/main" id="{72BD2BC1-AD7F-490C-9E86-EC2B512DD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CBC0A9-45DB-44BB-A499-670FF13AD6D9}"/>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340041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B4EA6D-A2EB-4B43-B690-F0EC9B6E3F6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1E263B-318F-4450-9DAC-3C406D0CF7F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8B66F6-56ED-46AA-AE27-01DC596386DF}"/>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5" name="바닥글 개체 틀 4">
            <a:extLst>
              <a:ext uri="{FF2B5EF4-FFF2-40B4-BE49-F238E27FC236}">
                <a16:creationId xmlns:a16="http://schemas.microsoft.com/office/drawing/2014/main" id="{49D6928B-233C-4138-96F1-630435EB844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37E8F0-19A9-47B1-855C-C12F29CEDFB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400924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1F63F46-F13E-4EFC-BFEB-9D037468ADF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7DCC9B5-4126-4C6F-B7A9-EDAC6A1941E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306196-E979-4172-BA85-B09F185293BD}"/>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5" name="바닥글 개체 틀 4">
            <a:extLst>
              <a:ext uri="{FF2B5EF4-FFF2-40B4-BE49-F238E27FC236}">
                <a16:creationId xmlns:a16="http://schemas.microsoft.com/office/drawing/2014/main" id="{801352E2-A05B-4759-BBFC-1DED89692F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FA45F8C-CE34-4B7E-9935-7BEF41B7E40F}"/>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9998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2BE9EA-6BAE-42C0-B7FB-B05F7DE6876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9798A50-F704-4D8E-914E-70A29E57921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B9992F-ADCB-447A-BEF9-815300E062EF}"/>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5" name="바닥글 개체 틀 4">
            <a:extLst>
              <a:ext uri="{FF2B5EF4-FFF2-40B4-BE49-F238E27FC236}">
                <a16:creationId xmlns:a16="http://schemas.microsoft.com/office/drawing/2014/main" id="{403C4D53-71AE-4F09-9BE5-25FA365949C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98F4CC-42DE-44A7-ADBA-AB14690E13F9}"/>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12777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8A8484-02CF-47B2-B53A-A2214AD4626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FA6CBF3-B35F-4D51-9803-5D4D873F8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C74BC76-555A-49BF-B476-270AB103790F}"/>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5" name="바닥글 개체 틀 4">
            <a:extLst>
              <a:ext uri="{FF2B5EF4-FFF2-40B4-BE49-F238E27FC236}">
                <a16:creationId xmlns:a16="http://schemas.microsoft.com/office/drawing/2014/main" id="{FD36E6E3-C274-437B-9836-F32C0B3111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80FA49D-6227-4B50-946E-081298A152EB}"/>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96909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42121-20D5-472E-8D69-799EA269026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4DB5BF2-E1D6-4A8F-AA35-C6D8F7320B3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B3D3055-60F3-49D0-A939-810C36FE38C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60B4E27-030A-4D0D-B539-8501EB14D017}"/>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6" name="바닥글 개체 틀 5">
            <a:extLst>
              <a:ext uri="{FF2B5EF4-FFF2-40B4-BE49-F238E27FC236}">
                <a16:creationId xmlns:a16="http://schemas.microsoft.com/office/drawing/2014/main" id="{110A716E-EF2C-40F6-BC7E-B7CD5BC391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952310-6F23-4377-9858-F49ED324612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30739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549B4A-6F89-4B2D-9814-3AC4CFB83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1A06950-5860-430F-968D-6F0070D54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C0EAB5E-2FC9-4315-9985-D722C09F78C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636D9DC-E409-4F44-BE12-202497B7E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4D76CF7-CF88-4E11-92FD-BFFF3E2FE26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D41CB34-255E-485A-B2F4-049CC45DA08F}"/>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8" name="바닥글 개체 틀 7">
            <a:extLst>
              <a:ext uri="{FF2B5EF4-FFF2-40B4-BE49-F238E27FC236}">
                <a16:creationId xmlns:a16="http://schemas.microsoft.com/office/drawing/2014/main" id="{CFDC4FAE-4D27-46CA-B022-2A71CD995ED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C6AB18A-2F66-4CF3-97E9-B44EF2738E5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20185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9F2ED1-D7C9-423E-BBC8-25AFF9CCBE2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25BF7EB-00FA-4C48-A5AD-75DDD56C25E4}"/>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4" name="바닥글 개체 틀 3">
            <a:extLst>
              <a:ext uri="{FF2B5EF4-FFF2-40B4-BE49-F238E27FC236}">
                <a16:creationId xmlns:a16="http://schemas.microsoft.com/office/drawing/2014/main" id="{E70C23F9-B229-49C2-98F0-CD0F9090AC4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08C0E77-6F23-4DE2-A887-63A105B1E207}"/>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259439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D8946C7-AF32-4034-8733-135AF5D968D7}"/>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3" name="바닥글 개체 틀 2">
            <a:extLst>
              <a:ext uri="{FF2B5EF4-FFF2-40B4-BE49-F238E27FC236}">
                <a16:creationId xmlns:a16="http://schemas.microsoft.com/office/drawing/2014/main" id="{FDAE9638-486E-4240-B81B-F58FD1A5854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78BF96F-726A-4540-92BF-909F4D3A2AF5}"/>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74525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C13601-34BA-4BBE-B041-65718F79D78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DA38BA2-F10D-4B0D-B0EF-3CB1C7048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F9E111E-3E30-4081-9F7D-A47435555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820AFE7-E78C-499F-9DB6-2F10ABF06685}"/>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6" name="바닥글 개체 틀 5">
            <a:extLst>
              <a:ext uri="{FF2B5EF4-FFF2-40B4-BE49-F238E27FC236}">
                <a16:creationId xmlns:a16="http://schemas.microsoft.com/office/drawing/2014/main" id="{DAFD8539-B7FB-421A-82B8-90E2845316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02C052-317D-44CF-9052-8FBBBA76B40F}"/>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56184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4EBC49-2A33-4991-A712-3119B543CDC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4080515-FBBA-497D-98B9-28053B49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6C0ADB6-3347-40ED-9B25-090691AA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12ED14-414A-464E-94DC-18D5028E3004}"/>
              </a:ext>
            </a:extLst>
          </p:cNvPr>
          <p:cNvSpPr>
            <a:spLocks noGrp="1"/>
          </p:cNvSpPr>
          <p:nvPr>
            <p:ph type="dt" sz="half" idx="10"/>
          </p:nvPr>
        </p:nvSpPr>
        <p:spPr/>
        <p:txBody>
          <a:bodyPr/>
          <a:lstStyle/>
          <a:p>
            <a:fld id="{BA0A6002-716B-4BA8-B8CB-4D8E0C54409E}" type="datetimeFigureOut">
              <a:rPr lang="ko-KR" altLang="en-US" smtClean="0"/>
              <a:t>2024-09-21</a:t>
            </a:fld>
            <a:endParaRPr lang="ko-KR" altLang="en-US"/>
          </a:p>
        </p:txBody>
      </p:sp>
      <p:sp>
        <p:nvSpPr>
          <p:cNvPr id="6" name="바닥글 개체 틀 5">
            <a:extLst>
              <a:ext uri="{FF2B5EF4-FFF2-40B4-BE49-F238E27FC236}">
                <a16:creationId xmlns:a16="http://schemas.microsoft.com/office/drawing/2014/main" id="{660EC351-23AC-41CD-B02A-6E072CFBA9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A86F67F-C66C-4A84-B40B-4AB6D37C883A}"/>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392887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2627561-E991-4A01-B10D-38C9BF741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6BFC113-9142-4BCF-A6E0-EB6A6A2ED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01FCA3E-1E80-4E73-8C88-5963B74B9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A6002-716B-4BA8-B8CB-4D8E0C54409E}" type="datetimeFigureOut">
              <a:rPr lang="ko-KR" altLang="en-US" smtClean="0"/>
              <a:t>2024-09-21</a:t>
            </a:fld>
            <a:endParaRPr lang="ko-KR" altLang="en-US"/>
          </a:p>
        </p:txBody>
      </p:sp>
      <p:sp>
        <p:nvSpPr>
          <p:cNvPr id="5" name="바닥글 개체 틀 4">
            <a:extLst>
              <a:ext uri="{FF2B5EF4-FFF2-40B4-BE49-F238E27FC236}">
                <a16:creationId xmlns:a16="http://schemas.microsoft.com/office/drawing/2014/main" id="{6F64E89F-5D23-4741-811D-7CC12A817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186EAAC-47FF-413B-95FA-E9ABDF129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429384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자유형: 도형 59">
            <a:extLst>
              <a:ext uri="{FF2B5EF4-FFF2-40B4-BE49-F238E27FC236}">
                <a16:creationId xmlns:a16="http://schemas.microsoft.com/office/drawing/2014/main" id="{E968E7C2-E29D-472D-BA31-2A2B330A2974}"/>
              </a:ext>
            </a:extLst>
          </p:cNvPr>
          <p:cNvSpPr/>
          <p:nvPr/>
        </p:nvSpPr>
        <p:spPr>
          <a:xfrm flipH="1">
            <a:off x="3424019"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3622649" y="33257"/>
            <a:ext cx="1714282"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2" name="그룹 1">
            <a:extLst>
              <a:ext uri="{FF2B5EF4-FFF2-40B4-BE49-F238E27FC236}">
                <a16:creationId xmlns:a16="http://schemas.microsoft.com/office/drawing/2014/main" id="{9C523825-1210-4C82-B515-C0A9E03C7379}"/>
              </a:ext>
            </a:extLst>
          </p:cNvPr>
          <p:cNvGrpSpPr/>
          <p:nvPr/>
        </p:nvGrpSpPr>
        <p:grpSpPr>
          <a:xfrm>
            <a:off x="14514" y="0"/>
            <a:ext cx="12192000" cy="6857999"/>
            <a:chOff x="0" y="0"/>
            <a:chExt cx="12192000" cy="6857999"/>
          </a:xfrm>
        </p:grpSpPr>
        <p:sp>
          <p:nvSpPr>
            <p:cNvPr id="82" name="자유형: 도형 81">
              <a:extLst>
                <a:ext uri="{FF2B5EF4-FFF2-40B4-BE49-F238E27FC236}">
                  <a16:creationId xmlns:a16="http://schemas.microsoft.com/office/drawing/2014/main" id="{3106F59C-A520-4B10-8F74-2402111F7E95}"/>
                </a:ext>
              </a:extLst>
            </p:cNvPr>
            <p:cNvSpPr/>
            <p:nvPr/>
          </p:nvSpPr>
          <p:spPr>
            <a:xfrm flipH="1">
              <a:off x="0" y="0"/>
              <a:ext cx="12192000" cy="6857999"/>
            </a:xfrm>
            <a:custGeom>
              <a:avLst/>
              <a:gdLst>
                <a:gd name="connsiteX0" fmla="*/ 10813449 w 12192000"/>
                <a:gd name="connsiteY0" fmla="*/ 0 h 6857999"/>
                <a:gd name="connsiteX1" fmla="*/ 8833479 w 12192000"/>
                <a:gd name="connsiteY1" fmla="*/ 0 h 6857999"/>
                <a:gd name="connsiteX2" fmla="*/ 8616803 w 12192000"/>
                <a:gd name="connsiteY2" fmla="*/ 185195 h 6857999"/>
                <a:gd name="connsiteX3" fmla="*/ 8616803 w 12192000"/>
                <a:gd name="connsiteY3" fmla="*/ 277793 h 6857999"/>
                <a:gd name="connsiteX4" fmla="*/ 8469483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11177445 w 12192000"/>
                <a:gd name="connsiteY9" fmla="*/ 370390 h 6857999"/>
                <a:gd name="connsiteX10" fmla="*/ 11030125 w 12192000"/>
                <a:gd name="connsiteY10" fmla="*/ 277793 h 6857999"/>
                <a:gd name="connsiteX11" fmla="*/ 11030125 w 12192000"/>
                <a:gd name="connsiteY11" fmla="*/ 185195 h 6857999"/>
                <a:gd name="connsiteX12" fmla="*/ 10813449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10813449" y="0"/>
                  </a:moveTo>
                  <a:lnTo>
                    <a:pt x="8833479" y="0"/>
                  </a:lnTo>
                  <a:cubicBezTo>
                    <a:pt x="8713812" y="0"/>
                    <a:pt x="8616803" y="82915"/>
                    <a:pt x="8616803" y="185195"/>
                  </a:cubicBezTo>
                  <a:lnTo>
                    <a:pt x="8616803" y="277793"/>
                  </a:lnTo>
                  <a:cubicBezTo>
                    <a:pt x="8616803" y="328933"/>
                    <a:pt x="8550846" y="370390"/>
                    <a:pt x="8469483" y="370390"/>
                  </a:cubicBezTo>
                  <a:lnTo>
                    <a:pt x="0" y="370390"/>
                  </a:lnTo>
                  <a:lnTo>
                    <a:pt x="0" y="6857999"/>
                  </a:lnTo>
                  <a:lnTo>
                    <a:pt x="12192000" y="6857999"/>
                  </a:lnTo>
                  <a:lnTo>
                    <a:pt x="12192000" y="370390"/>
                  </a:lnTo>
                  <a:lnTo>
                    <a:pt x="11177445" y="370390"/>
                  </a:lnTo>
                  <a:cubicBezTo>
                    <a:pt x="11096082" y="370390"/>
                    <a:pt x="11030125" y="328933"/>
                    <a:pt x="11030125" y="277793"/>
                  </a:cubicBezTo>
                  <a:lnTo>
                    <a:pt x="11030125" y="185195"/>
                  </a:lnTo>
                  <a:cubicBezTo>
                    <a:pt x="11030125" y="82915"/>
                    <a:pt x="10933116" y="0"/>
                    <a:pt x="108134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E6829804-7E4C-4D85-952C-544C585B66D2}"/>
                </a:ext>
              </a:extLst>
            </p:cNvPr>
            <p:cNvSpPr txBox="1"/>
            <p:nvPr/>
          </p:nvSpPr>
          <p:spPr>
            <a:xfrm>
              <a:off x="4211560" y="2433856"/>
              <a:ext cx="3710819" cy="1107996"/>
            </a:xfrm>
            <a:prstGeom prst="rect">
              <a:avLst/>
            </a:prstGeom>
            <a:noFill/>
          </p:spPr>
          <p:txBody>
            <a:bodyPr wrap="square" rtlCol="0">
              <a:spAutoFit/>
            </a:bodyPr>
            <a:lstStyle/>
            <a:p>
              <a:pPr algn="ctr"/>
              <a:r>
                <a:rPr lang="en-US" altLang="ko-KR" sz="66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66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66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66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66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66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66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sp>
        <p:nvSpPr>
          <p:cNvPr id="45" name="TextBox 44">
            <a:extLst>
              <a:ext uri="{FF2B5EF4-FFF2-40B4-BE49-F238E27FC236}">
                <a16:creationId xmlns:a16="http://schemas.microsoft.com/office/drawing/2014/main" id="{BCBB6C7A-7482-4AFD-8C58-32ACCFA49FC8}"/>
              </a:ext>
            </a:extLst>
          </p:cNvPr>
          <p:cNvSpPr txBox="1"/>
          <p:nvPr/>
        </p:nvSpPr>
        <p:spPr>
          <a:xfrm>
            <a:off x="1159353" y="46697"/>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7" name="사각형: 둥근 모서리 6">
            <a:extLst>
              <a:ext uri="{FF2B5EF4-FFF2-40B4-BE49-F238E27FC236}">
                <a16:creationId xmlns:a16="http://schemas.microsoft.com/office/drawing/2014/main" id="{355D82F6-D5A2-4728-8938-C2355B3B580A}"/>
              </a:ext>
            </a:extLst>
          </p:cNvPr>
          <p:cNvSpPr/>
          <p:nvPr/>
        </p:nvSpPr>
        <p:spPr>
          <a:xfrm>
            <a:off x="3002280" y="3729941"/>
            <a:ext cx="6310932" cy="54356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20" name="그룹 19">
            <a:extLst>
              <a:ext uri="{FF2B5EF4-FFF2-40B4-BE49-F238E27FC236}">
                <a16:creationId xmlns:a16="http://schemas.microsoft.com/office/drawing/2014/main" id="{D3B38527-CC4C-47C5-A37B-1985CD598AC5}"/>
              </a:ext>
            </a:extLst>
          </p:cNvPr>
          <p:cNvGrpSpPr/>
          <p:nvPr/>
        </p:nvGrpSpPr>
        <p:grpSpPr>
          <a:xfrm>
            <a:off x="8938703" y="3882019"/>
            <a:ext cx="240858" cy="239404"/>
            <a:chOff x="4895022" y="4890052"/>
            <a:chExt cx="438978" cy="436328"/>
          </a:xfrm>
        </p:grpSpPr>
        <p:sp>
          <p:nvSpPr>
            <p:cNvPr id="8" name="타원 7">
              <a:extLst>
                <a:ext uri="{FF2B5EF4-FFF2-40B4-BE49-F238E27FC236}">
                  <a16:creationId xmlns:a16="http://schemas.microsoft.com/office/drawing/2014/main" id="{A2E1D656-330F-4F39-9B72-A3FDA4B77708}"/>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연결선 12">
              <a:extLst>
                <a:ext uri="{FF2B5EF4-FFF2-40B4-BE49-F238E27FC236}">
                  <a16:creationId xmlns:a16="http://schemas.microsoft.com/office/drawing/2014/main" id="{FBC247A6-1B55-4C86-A210-01B4001CF6E9}"/>
                </a:ext>
              </a:extLst>
            </p:cNvPr>
            <p:cNvCxnSpPr>
              <a:cxnSpLocks/>
              <a:stCxn id="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3" name="자유형: 도형 82">
            <a:extLst>
              <a:ext uri="{FF2B5EF4-FFF2-40B4-BE49-F238E27FC236}">
                <a16:creationId xmlns:a16="http://schemas.microsoft.com/office/drawing/2014/main" id="{19280E35-FEE8-418F-805D-75F6B4ED71B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5" name="그룹 84">
            <a:extLst>
              <a:ext uri="{FF2B5EF4-FFF2-40B4-BE49-F238E27FC236}">
                <a16:creationId xmlns:a16="http://schemas.microsoft.com/office/drawing/2014/main" id="{7BA57FF9-9BD8-4F0B-9094-E78E5BA22365}"/>
              </a:ext>
            </a:extLst>
          </p:cNvPr>
          <p:cNvGrpSpPr/>
          <p:nvPr/>
        </p:nvGrpSpPr>
        <p:grpSpPr>
          <a:xfrm>
            <a:off x="10465367" y="148157"/>
            <a:ext cx="64022" cy="71762"/>
            <a:chOff x="2644815" y="1394749"/>
            <a:chExt cx="231494" cy="231494"/>
          </a:xfrm>
        </p:grpSpPr>
        <p:cxnSp>
          <p:nvCxnSpPr>
            <p:cNvPr id="86" name="직선 연결선 85">
              <a:extLst>
                <a:ext uri="{FF2B5EF4-FFF2-40B4-BE49-F238E27FC236}">
                  <a16:creationId xmlns:a16="http://schemas.microsoft.com/office/drawing/2014/main" id="{1E2FA2F6-6E31-4C58-9D14-AC4EFAAF58FC}"/>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E164B06B-E569-4FB4-9000-F9777B55922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배지 2">
            <a:extLst>
              <a:ext uri="{FF2B5EF4-FFF2-40B4-BE49-F238E27FC236}">
                <a16:creationId xmlns:a16="http://schemas.microsoft.com/office/drawing/2014/main" id="{11B6C056-1FDB-413D-BB91-7294032CCA08}"/>
              </a:ext>
            </a:extLst>
          </p:cNvPr>
          <p:cNvSpPr/>
          <p:nvPr/>
        </p:nvSpPr>
        <p:spPr>
          <a:xfrm>
            <a:off x="9553089" y="2394850"/>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배지 32">
            <a:extLst>
              <a:ext uri="{FF2B5EF4-FFF2-40B4-BE49-F238E27FC236}">
                <a16:creationId xmlns:a16="http://schemas.microsoft.com/office/drawing/2014/main" id="{E1CDA72C-1794-45AA-BD3B-1D070227CF97}"/>
              </a:ext>
            </a:extLst>
          </p:cNvPr>
          <p:cNvSpPr/>
          <p:nvPr/>
        </p:nvSpPr>
        <p:spPr>
          <a:xfrm>
            <a:off x="9197010" y="1996322"/>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배지 34">
            <a:extLst>
              <a:ext uri="{FF2B5EF4-FFF2-40B4-BE49-F238E27FC236}">
                <a16:creationId xmlns:a16="http://schemas.microsoft.com/office/drawing/2014/main" id="{274C808B-331C-41A7-9896-7D012B3CC046}"/>
              </a:ext>
            </a:extLst>
          </p:cNvPr>
          <p:cNvSpPr/>
          <p:nvPr/>
        </p:nvSpPr>
        <p:spPr>
          <a:xfrm flipV="1">
            <a:off x="9313212" y="2574499"/>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배지 35">
            <a:extLst>
              <a:ext uri="{FF2B5EF4-FFF2-40B4-BE49-F238E27FC236}">
                <a16:creationId xmlns:a16="http://schemas.microsoft.com/office/drawing/2014/main" id="{A45FBA25-5BC9-4895-A8DD-D6BE910826D4}"/>
              </a:ext>
            </a:extLst>
          </p:cNvPr>
          <p:cNvSpPr/>
          <p:nvPr/>
        </p:nvSpPr>
        <p:spPr>
          <a:xfrm flipV="1">
            <a:off x="9488806" y="2796697"/>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배지 37">
            <a:extLst>
              <a:ext uri="{FF2B5EF4-FFF2-40B4-BE49-F238E27FC236}">
                <a16:creationId xmlns:a16="http://schemas.microsoft.com/office/drawing/2014/main" id="{BD495029-EEB5-4C04-9750-AAD0C02F1442}"/>
              </a:ext>
            </a:extLst>
          </p:cNvPr>
          <p:cNvSpPr/>
          <p:nvPr/>
        </p:nvSpPr>
        <p:spPr>
          <a:xfrm>
            <a:off x="2378526" y="4803980"/>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배지 38">
            <a:extLst>
              <a:ext uri="{FF2B5EF4-FFF2-40B4-BE49-F238E27FC236}">
                <a16:creationId xmlns:a16="http://schemas.microsoft.com/office/drawing/2014/main" id="{93B5E075-3E31-4966-9DA4-94B207812594}"/>
              </a:ext>
            </a:extLst>
          </p:cNvPr>
          <p:cNvSpPr/>
          <p:nvPr/>
        </p:nvSpPr>
        <p:spPr>
          <a:xfrm>
            <a:off x="2022447" y="4405452"/>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배지 39">
            <a:extLst>
              <a:ext uri="{FF2B5EF4-FFF2-40B4-BE49-F238E27FC236}">
                <a16:creationId xmlns:a16="http://schemas.microsoft.com/office/drawing/2014/main" id="{671B53B5-CBAF-43FB-9292-2904011E653F}"/>
              </a:ext>
            </a:extLst>
          </p:cNvPr>
          <p:cNvSpPr/>
          <p:nvPr/>
        </p:nvSpPr>
        <p:spPr>
          <a:xfrm flipV="1">
            <a:off x="2138649" y="4983629"/>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배지 40">
            <a:extLst>
              <a:ext uri="{FF2B5EF4-FFF2-40B4-BE49-F238E27FC236}">
                <a16:creationId xmlns:a16="http://schemas.microsoft.com/office/drawing/2014/main" id="{C4AC3E7F-00F3-4779-A663-E5748B16732E}"/>
              </a:ext>
            </a:extLst>
          </p:cNvPr>
          <p:cNvSpPr/>
          <p:nvPr/>
        </p:nvSpPr>
        <p:spPr>
          <a:xfrm flipV="1">
            <a:off x="2314243" y="5205827"/>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5AD2D719-6719-4F76-905D-36273DCA08F2}"/>
              </a:ext>
            </a:extLst>
          </p:cNvPr>
          <p:cNvSpPr txBox="1"/>
          <p:nvPr/>
        </p:nvSpPr>
        <p:spPr>
          <a:xfrm>
            <a:off x="3120573" y="3817055"/>
            <a:ext cx="3857081" cy="369332"/>
          </a:xfrm>
          <a:prstGeom prst="rect">
            <a:avLst/>
          </a:prstGeom>
          <a:noFill/>
        </p:spPr>
        <p:txBody>
          <a:bodyPr wrap="square" rtlCol="0">
            <a:spAutoFit/>
          </a:bodyPr>
          <a:lstStyle/>
          <a:p>
            <a:pPr algn="ctr"/>
            <a:r>
              <a:rPr lang="en-US" altLang="ko-KR"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mysterious machines</a:t>
            </a: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cxnSp>
        <p:nvCxnSpPr>
          <p:cNvPr id="15" name="직선 연결선 14">
            <a:extLst>
              <a:ext uri="{FF2B5EF4-FFF2-40B4-BE49-F238E27FC236}">
                <a16:creationId xmlns:a16="http://schemas.microsoft.com/office/drawing/2014/main" id="{691ECBBC-27F7-46B3-89D6-DC5D8D33A5E3}"/>
              </a:ext>
            </a:extLst>
          </p:cNvPr>
          <p:cNvCxnSpPr>
            <a:cxnSpLocks/>
          </p:cNvCxnSpPr>
          <p:nvPr/>
        </p:nvCxnSpPr>
        <p:spPr>
          <a:xfrm>
            <a:off x="3308346" y="3904026"/>
            <a:ext cx="0" cy="19185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01E939F-DFCE-4D9F-9E97-7059D7E503E2}"/>
              </a:ext>
            </a:extLst>
          </p:cNvPr>
          <p:cNvCxnSpPr>
            <a:cxnSpLocks/>
          </p:cNvCxnSpPr>
          <p:nvPr/>
        </p:nvCxnSpPr>
        <p:spPr>
          <a:xfrm>
            <a:off x="6779262" y="3899363"/>
            <a:ext cx="0" cy="19185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8" name="그림 17">
            <a:extLst>
              <a:ext uri="{FF2B5EF4-FFF2-40B4-BE49-F238E27FC236}">
                <a16:creationId xmlns:a16="http://schemas.microsoft.com/office/drawing/2014/main" id="{C5791E78-F197-4F22-9231-FA2906CCC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11555">
            <a:off x="9610542" y="5579183"/>
            <a:ext cx="283829" cy="366600"/>
          </a:xfrm>
          <a:prstGeom prst="rect">
            <a:avLst/>
          </a:prstGeom>
        </p:spPr>
      </p:pic>
      <p:pic>
        <p:nvPicPr>
          <p:cNvPr id="14" name="Picture 13" descr="A black circle with a black circle and a black background&#10;&#10;Description automatically generated">
            <a:extLst>
              <a:ext uri="{FF2B5EF4-FFF2-40B4-BE49-F238E27FC236}">
                <a16:creationId xmlns:a16="http://schemas.microsoft.com/office/drawing/2014/main" id="{22003FD6-BDB7-1C5A-3E27-668E50BA3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727" y="91248"/>
            <a:ext cx="216439" cy="216439"/>
          </a:xfrm>
          <a:prstGeom prst="rect">
            <a:avLst/>
          </a:prstGeom>
        </p:spPr>
      </p:pic>
      <p:pic>
        <p:nvPicPr>
          <p:cNvPr id="16" name="Picture 15" descr="A black circle with a black circle and a black background&#10;&#10;Description automatically generated">
            <a:extLst>
              <a:ext uri="{FF2B5EF4-FFF2-40B4-BE49-F238E27FC236}">
                <a16:creationId xmlns:a16="http://schemas.microsoft.com/office/drawing/2014/main" id="{C50B8CF1-EFBE-2819-5BC6-BF61DC0D5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078" y="64550"/>
            <a:ext cx="216439" cy="216439"/>
          </a:xfrm>
          <a:prstGeom prst="rect">
            <a:avLst/>
          </a:prstGeom>
        </p:spPr>
      </p:pic>
      <p:sp>
        <p:nvSpPr>
          <p:cNvPr id="17" name="TextBox 16">
            <a:extLst>
              <a:ext uri="{FF2B5EF4-FFF2-40B4-BE49-F238E27FC236}">
                <a16:creationId xmlns:a16="http://schemas.microsoft.com/office/drawing/2014/main" id="{4B8D4D43-A614-96AD-BFEC-E59946BB1ADB}"/>
              </a:ext>
            </a:extLst>
          </p:cNvPr>
          <p:cNvSpPr txBox="1"/>
          <p:nvPr/>
        </p:nvSpPr>
        <p:spPr>
          <a:xfrm>
            <a:off x="577332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9" name="Picture 18" descr="A black circle with a black circle and a black background&#10;&#10;Description automatically generated">
            <a:extLst>
              <a:ext uri="{FF2B5EF4-FFF2-40B4-BE49-F238E27FC236}">
                <a16:creationId xmlns:a16="http://schemas.microsoft.com/office/drawing/2014/main" id="{073C6917-BE01-0E80-C1F5-3A212B18B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52" y="64718"/>
            <a:ext cx="216439" cy="216439"/>
          </a:xfrm>
          <a:prstGeom prst="rect">
            <a:avLst/>
          </a:prstGeom>
        </p:spPr>
      </p:pic>
      <p:sp>
        <p:nvSpPr>
          <p:cNvPr id="21" name="TextBox 20">
            <a:extLst>
              <a:ext uri="{FF2B5EF4-FFF2-40B4-BE49-F238E27FC236}">
                <a16:creationId xmlns:a16="http://schemas.microsoft.com/office/drawing/2014/main" id="{C0138A24-DAE1-292A-1D1D-0B519A1BE86E}"/>
              </a:ext>
            </a:extLst>
          </p:cNvPr>
          <p:cNvSpPr txBox="1"/>
          <p:nvPr/>
        </p:nvSpPr>
        <p:spPr>
          <a:xfrm>
            <a:off x="8202537" y="30518"/>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23" name="Picture 22" descr="A black circle with a black circle and a black background&#10;&#10;Description automatically generated">
            <a:extLst>
              <a:ext uri="{FF2B5EF4-FFF2-40B4-BE49-F238E27FC236}">
                <a16:creationId xmlns:a16="http://schemas.microsoft.com/office/drawing/2014/main" id="{9D8C4081-6E5F-6D92-4DBD-D91329960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5165" y="60967"/>
            <a:ext cx="216439" cy="216439"/>
          </a:xfrm>
          <a:prstGeom prst="rect">
            <a:avLst/>
          </a:prstGeom>
        </p:spPr>
      </p:pic>
    </p:spTree>
    <p:extLst>
      <p:ext uri="{BB962C8B-B14F-4D97-AF65-F5344CB8AC3E}">
        <p14:creationId xmlns:p14="http://schemas.microsoft.com/office/powerpoint/2010/main" val="12687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35" presetClass="emph" presetSubtype="0" repeatCount="5000" fill="remove" nodeType="withEffect">
                                  <p:stCondLst>
                                    <p:cond delay="0"/>
                                  </p:stCondLst>
                                  <p:childTnLst>
                                    <p:anim calcmode="discrete" valueType="str">
                                      <p:cBhvr>
                                        <p:cTn id="8" dur="500" fill="hold"/>
                                        <p:tgtEl>
                                          <p:spTgt spid="15"/>
                                        </p:tgtEl>
                                        <p:attrNameLst>
                                          <p:attrName>style.visibility</p:attrName>
                                        </p:attrNameLst>
                                      </p:cBhvr>
                                      <p:tavLst>
                                        <p:tav tm="0">
                                          <p:val>
                                            <p:strVal val="hidden"/>
                                          </p:val>
                                        </p:tav>
                                        <p:tav tm="50000">
                                          <p:val>
                                            <p:strVal val="visible"/>
                                          </p:val>
                                        </p:tav>
                                      </p:tavLst>
                                    </p:anim>
                                  </p:childTnLst>
                                </p:cTn>
                              </p:par>
                            </p:childTnLst>
                          </p:cTn>
                        </p:par>
                        <p:par>
                          <p:cTn id="9" fill="hold">
                            <p:stCondLst>
                              <p:cond delay="2500"/>
                            </p:stCondLst>
                            <p:childTnLst>
                              <p:par>
                                <p:cTn id="10" presetID="1" presetClass="exit" presetSubtype="0" fill="hold" nodeType="afterEffect">
                                  <p:stCondLst>
                                    <p:cond delay="0"/>
                                  </p:stCondLst>
                                  <p:childTnLst>
                                    <p:set>
                                      <p:cBhvr>
                                        <p:cTn id="11" dur="1" fill="hold">
                                          <p:stCondLst>
                                            <p:cond delay="0"/>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iterate type="lt">
                                    <p:tmAbs val="100"/>
                                  </p:iterate>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1"/>
                            </p:stCondLst>
                            <p:childTnLst>
                              <p:par>
                                <p:cTn id="15" presetID="1"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par>
                          <p:cTn id="17" fill="hold">
                            <p:stCondLst>
                              <p:cond delay="5001"/>
                            </p:stCondLst>
                            <p:childTnLst>
                              <p:par>
                                <p:cTn id="18" presetID="35" presetClass="emph" presetSubtype="0" repeatCount="5000" fill="remove" nodeType="afterEffect">
                                  <p:stCondLst>
                                    <p:cond delay="0"/>
                                  </p:stCondLst>
                                  <p:childTnLst>
                                    <p:anim calcmode="discrete" valueType="str">
                                      <p:cBhvr>
                                        <p:cTn id="19" dur="500" fill="hold"/>
                                        <p:tgtEl>
                                          <p:spTgt spid="54"/>
                                        </p:tgtEl>
                                        <p:attrNameLst>
                                          <p:attrName>style.visibility</p:attrName>
                                        </p:attrNameLst>
                                      </p:cBhvr>
                                      <p:tavLst>
                                        <p:tav tm="0">
                                          <p:val>
                                            <p:strVal val="hidden"/>
                                          </p:val>
                                        </p:tav>
                                        <p:tav tm="50000">
                                          <p:val>
                                            <p:strVal val="visible"/>
                                          </p:val>
                                        </p:tav>
                                      </p:tavLst>
                                    </p:anim>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42" presetClass="path" presetSubtype="0" accel="50000" decel="50000" fill="hold" nodeType="withEffect">
                                  <p:stCondLst>
                                    <p:cond delay="0"/>
                                  </p:stCondLst>
                                  <p:childTnLst>
                                    <p:animMotion origin="layout" path="M 0.01276 -0.00625 L -0.05286 -0.24144 " pathEditMode="relative" rAng="0" ptsTypes="AA">
                                      <p:cBhvr>
                                        <p:cTn id="23" dur="2000" fill="hold"/>
                                        <p:tgtEl>
                                          <p:spTgt spid="18"/>
                                        </p:tgtEl>
                                        <p:attrNameLst>
                                          <p:attrName>ppt_x</p:attrName>
                                          <p:attrName>ppt_y</p:attrName>
                                        </p:attrNameLst>
                                      </p:cBhvr>
                                      <p:rCtr x="-3281" y="-11759"/>
                                    </p:animMotion>
                                  </p:childTnLst>
                                </p:cTn>
                              </p:par>
                            </p:childTnLst>
                          </p:cTn>
                        </p:par>
                        <p:par>
                          <p:cTn id="24" fill="hold">
                            <p:stCondLst>
                              <p:cond delay="7501"/>
                            </p:stCondLst>
                            <p:childTnLst>
                              <p:par>
                                <p:cTn id="25" presetID="1" presetClass="exit" presetSubtype="0" fill="hold" nodeType="afterEffect">
                                  <p:stCondLst>
                                    <p:cond delay="0"/>
                                  </p:stCondLst>
                                  <p:childTnLst>
                                    <p:set>
                                      <p:cBhvr>
                                        <p:cTn id="26" dur="1" fill="hold">
                                          <p:stCondLst>
                                            <p:cond delay="0"/>
                                          </p:stCondLst>
                                        </p:cTn>
                                        <p:tgtEl>
                                          <p:spTgt spid="54"/>
                                        </p:tgtEl>
                                        <p:attrNameLst>
                                          <p:attrName>style.visibility</p:attrName>
                                        </p:attrNameLst>
                                      </p:cBhvr>
                                      <p:to>
                                        <p:strVal val="hidden"/>
                                      </p:to>
                                    </p:set>
                                  </p:childTnLst>
                                </p:cTn>
                              </p:par>
                              <p:par>
                                <p:cTn id="27" presetID="6" presetClass="emph" presetSubtype="0" accel="3333" decel="3333" fill="remove" nodeType="withEffect">
                                  <p:stCondLst>
                                    <p:cond delay="0"/>
                                  </p:stCondLst>
                                  <p:childTnLst>
                                    <p:animScale>
                                      <p:cBhvr>
                                        <p:cTn id="28" dur="300" fill="hold"/>
                                        <p:tgtEl>
                                          <p:spTgt spid="2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What+machines+can+do</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What machines can do?</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3121471"/>
            <a:ext cx="5034599" cy="1214546"/>
            <a:chOff x="2837090" y="3121471"/>
            <a:chExt cx="5034599" cy="1214546"/>
          </a:xfrm>
        </p:grpSpPr>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830997"/>
            </a:xfrm>
            <a:prstGeom prst="rect">
              <a:avLst/>
            </a:prstGeom>
            <a:noFill/>
          </p:spPr>
          <p:txBody>
            <a:bodyPr wrap="square">
              <a:spAutoFit/>
            </a:bodyPr>
            <a:lstStyle/>
            <a:p>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How computers think?</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Input</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Processing</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output</a:t>
              </a:r>
              <a:endParaRPr lang="ko-KR" altLang="en-US"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US" altLang="ko-KR" sz="14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omputers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pic>
        <p:nvPicPr>
          <p:cNvPr id="4" name="Picture 10">
            <a:extLst>
              <a:ext uri="{FF2B5EF4-FFF2-40B4-BE49-F238E27FC236}">
                <a16:creationId xmlns:a16="http://schemas.microsoft.com/office/drawing/2014/main" id="{92F1DC53-DDCF-3BD7-4AC7-D763BD3D4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71" y="2156761"/>
            <a:ext cx="3815776" cy="3815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28BE99-94BD-98FB-7275-113282A9C9B2}"/>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7" name="Picture 6" descr="A cartoon of a child with pink hair and a hat and a book&#10;&#10;Description automatically generated">
            <a:extLst>
              <a:ext uri="{FF2B5EF4-FFF2-40B4-BE49-F238E27FC236}">
                <a16:creationId xmlns:a16="http://schemas.microsoft.com/office/drawing/2014/main" id="{27E23636-FFB7-66F6-DF46-3895415F9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8" name="TextBox 7">
            <a:extLst>
              <a:ext uri="{FF2B5EF4-FFF2-40B4-BE49-F238E27FC236}">
                <a16:creationId xmlns:a16="http://schemas.microsoft.com/office/drawing/2014/main" id="{8AD5F986-8D4B-D563-485B-3388B0C6F580}"/>
              </a:ext>
            </a:extLst>
          </p:cNvPr>
          <p:cNvSpPr txBox="1"/>
          <p:nvPr/>
        </p:nvSpPr>
        <p:spPr>
          <a:xfrm>
            <a:off x="628595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others can do?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9" name="TextBox 8">
            <a:extLst>
              <a:ext uri="{FF2B5EF4-FFF2-40B4-BE49-F238E27FC236}">
                <a16:creationId xmlns:a16="http://schemas.microsoft.com/office/drawing/2014/main" id="{DB61BE5D-97A8-5B45-9FC3-A50EA54A43AE}"/>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0" name="TextBox 9">
            <a:extLst>
              <a:ext uri="{FF2B5EF4-FFF2-40B4-BE49-F238E27FC236}">
                <a16:creationId xmlns:a16="http://schemas.microsoft.com/office/drawing/2014/main" id="{AFF0B584-ED06-B206-CF92-BF7406D536AB}"/>
              </a:ext>
            </a:extLst>
          </p:cNvPr>
          <p:cNvSpPr txBox="1"/>
          <p:nvPr/>
        </p:nvSpPr>
        <p:spPr>
          <a:xfrm>
            <a:off x="877316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machines can</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2" name="Picture 2">
            <a:extLst>
              <a:ext uri="{FF2B5EF4-FFF2-40B4-BE49-F238E27FC236}">
                <a16:creationId xmlns:a16="http://schemas.microsoft.com/office/drawing/2014/main" id="{0960FED7-AC38-4EDF-D2B8-518767F0F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147D0E2-68DE-75E2-2CB0-0CD7735C23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780" y="-45821"/>
            <a:ext cx="455893" cy="4558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5C24F9B-A97D-1E9D-10FA-021C915E35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7584" y="-43365"/>
            <a:ext cx="526817" cy="52681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65E58380-91ED-327C-5DBD-4D3AE74CB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0538" y="4375734"/>
            <a:ext cx="3462135" cy="128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8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What+machines+can+do</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What machines can do?</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3121471"/>
            <a:ext cx="5034599" cy="1214546"/>
            <a:chOff x="2837090" y="3121471"/>
            <a:chExt cx="5034599" cy="1214546"/>
          </a:xfrm>
        </p:grpSpPr>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830997"/>
            </a:xfrm>
            <a:prstGeom prst="rect">
              <a:avLst/>
            </a:prstGeom>
            <a:noFill/>
          </p:spPr>
          <p:txBody>
            <a:bodyPr wrap="square">
              <a:spAutoFit/>
            </a:bodyPr>
            <a:lstStyle/>
            <a:p>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How computers think?</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Input</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Processing</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output</a:t>
              </a:r>
              <a:endParaRPr lang="ko-KR" altLang="en-US"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US" altLang="ko-KR" sz="14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omputers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pic>
        <p:nvPicPr>
          <p:cNvPr id="4" name="Picture 10">
            <a:extLst>
              <a:ext uri="{FF2B5EF4-FFF2-40B4-BE49-F238E27FC236}">
                <a16:creationId xmlns:a16="http://schemas.microsoft.com/office/drawing/2014/main" id="{92F1DC53-DDCF-3BD7-4AC7-D763BD3D4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71" y="2156761"/>
            <a:ext cx="3815776" cy="3815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28BE99-94BD-98FB-7275-113282A9C9B2}"/>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7" name="Picture 6" descr="A cartoon of a child with pink hair and a hat and a book&#10;&#10;Description automatically generated">
            <a:extLst>
              <a:ext uri="{FF2B5EF4-FFF2-40B4-BE49-F238E27FC236}">
                <a16:creationId xmlns:a16="http://schemas.microsoft.com/office/drawing/2014/main" id="{27E23636-FFB7-66F6-DF46-3895415F9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8" name="TextBox 7">
            <a:extLst>
              <a:ext uri="{FF2B5EF4-FFF2-40B4-BE49-F238E27FC236}">
                <a16:creationId xmlns:a16="http://schemas.microsoft.com/office/drawing/2014/main" id="{8AD5F986-8D4B-D563-485B-3388B0C6F580}"/>
              </a:ext>
            </a:extLst>
          </p:cNvPr>
          <p:cNvSpPr txBox="1"/>
          <p:nvPr/>
        </p:nvSpPr>
        <p:spPr>
          <a:xfrm>
            <a:off x="628595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others can do?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9" name="TextBox 8">
            <a:extLst>
              <a:ext uri="{FF2B5EF4-FFF2-40B4-BE49-F238E27FC236}">
                <a16:creationId xmlns:a16="http://schemas.microsoft.com/office/drawing/2014/main" id="{DB61BE5D-97A8-5B45-9FC3-A50EA54A43AE}"/>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0" name="TextBox 9">
            <a:extLst>
              <a:ext uri="{FF2B5EF4-FFF2-40B4-BE49-F238E27FC236}">
                <a16:creationId xmlns:a16="http://schemas.microsoft.com/office/drawing/2014/main" id="{AFF0B584-ED06-B206-CF92-BF7406D536AB}"/>
              </a:ext>
            </a:extLst>
          </p:cNvPr>
          <p:cNvSpPr txBox="1"/>
          <p:nvPr/>
        </p:nvSpPr>
        <p:spPr>
          <a:xfrm>
            <a:off x="877316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machines can</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2" name="Picture 2">
            <a:extLst>
              <a:ext uri="{FF2B5EF4-FFF2-40B4-BE49-F238E27FC236}">
                <a16:creationId xmlns:a16="http://schemas.microsoft.com/office/drawing/2014/main" id="{0960FED7-AC38-4EDF-D2B8-518767F0F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147D0E2-68DE-75E2-2CB0-0CD7735C23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780" y="-45821"/>
            <a:ext cx="455893" cy="4558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5C24F9B-A97D-1E9D-10FA-021C915E35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7584" y="-43365"/>
            <a:ext cx="526817" cy="52681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65E58380-91ED-327C-5DBD-4D3AE74CB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0538" y="4375734"/>
            <a:ext cx="3462135" cy="1289247"/>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59">
            <a:extLst>
              <a:ext uri="{FF2B5EF4-FFF2-40B4-BE49-F238E27FC236}">
                <a16:creationId xmlns:a16="http://schemas.microsoft.com/office/drawing/2014/main" id="{02608091-975D-683A-B3E1-0B9B7D9C5DAB}"/>
              </a:ext>
            </a:extLst>
          </p:cNvPr>
          <p:cNvSpPr/>
          <p:nvPr/>
        </p:nvSpPr>
        <p:spPr>
          <a:xfrm>
            <a:off x="-10382" y="880148"/>
            <a:ext cx="12192000" cy="5972537"/>
          </a:xfrm>
          <a:prstGeom prst="rect">
            <a:avLst/>
          </a:prstGeom>
          <a:solidFill>
            <a:srgbClr val="595959">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7" name="그룹 64">
            <a:extLst>
              <a:ext uri="{FF2B5EF4-FFF2-40B4-BE49-F238E27FC236}">
                <a16:creationId xmlns:a16="http://schemas.microsoft.com/office/drawing/2014/main" id="{7648A1D8-460C-4178-2B9C-5AE6605B1834}"/>
              </a:ext>
            </a:extLst>
          </p:cNvPr>
          <p:cNvGrpSpPr/>
          <p:nvPr/>
        </p:nvGrpSpPr>
        <p:grpSpPr>
          <a:xfrm>
            <a:off x="3722517" y="2110827"/>
            <a:ext cx="4715594" cy="2842601"/>
            <a:chOff x="3235815" y="1705584"/>
            <a:chExt cx="5686108" cy="3427635"/>
          </a:xfrm>
          <a:effectLst>
            <a:outerShdw blurRad="50800" dist="38100" dir="5400000" algn="t" rotWithShape="0">
              <a:prstClr val="black">
                <a:alpha val="22000"/>
              </a:prstClr>
            </a:outerShdw>
          </a:effectLst>
        </p:grpSpPr>
        <p:grpSp>
          <p:nvGrpSpPr>
            <p:cNvPr id="20" name="그룹 69">
              <a:extLst>
                <a:ext uri="{FF2B5EF4-FFF2-40B4-BE49-F238E27FC236}">
                  <a16:creationId xmlns:a16="http://schemas.microsoft.com/office/drawing/2014/main" id="{39313217-FA6B-DD9D-280F-21C08448DA55}"/>
                </a:ext>
              </a:extLst>
            </p:cNvPr>
            <p:cNvGrpSpPr/>
            <p:nvPr/>
          </p:nvGrpSpPr>
          <p:grpSpPr>
            <a:xfrm>
              <a:off x="3235815" y="1705584"/>
              <a:ext cx="5686108" cy="3427635"/>
              <a:chOff x="3235815" y="1705584"/>
              <a:chExt cx="5686108" cy="3427635"/>
            </a:xfrm>
          </p:grpSpPr>
          <p:sp>
            <p:nvSpPr>
              <p:cNvPr id="26" name="직사각형 73">
                <a:extLst>
                  <a:ext uri="{FF2B5EF4-FFF2-40B4-BE49-F238E27FC236}">
                    <a16:creationId xmlns:a16="http://schemas.microsoft.com/office/drawing/2014/main" id="{C42E79C7-D728-1BB3-134D-E5DE82F9C2AE}"/>
                  </a:ext>
                </a:extLst>
              </p:cNvPr>
              <p:cNvSpPr/>
              <p:nvPr/>
            </p:nvSpPr>
            <p:spPr>
              <a:xfrm>
                <a:off x="3235816" y="1930400"/>
                <a:ext cx="5686107" cy="3202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자유형: 도형 78">
                <a:extLst>
                  <a:ext uri="{FF2B5EF4-FFF2-40B4-BE49-F238E27FC236}">
                    <a16:creationId xmlns:a16="http://schemas.microsoft.com/office/drawing/2014/main" id="{C0E0EE48-A13B-301D-2B3C-EA122640B3D6}"/>
                  </a:ext>
                </a:extLst>
              </p:cNvPr>
              <p:cNvSpPr/>
              <p:nvPr/>
            </p:nvSpPr>
            <p:spPr>
              <a:xfrm>
                <a:off x="3235815" y="1705584"/>
                <a:ext cx="5686107" cy="218682"/>
              </a:xfrm>
              <a:custGeom>
                <a:avLst/>
                <a:gdLst>
                  <a:gd name="connsiteX0" fmla="*/ 89061 w 5686107"/>
                  <a:gd name="connsiteY0" fmla="*/ 0 h 218682"/>
                  <a:gd name="connsiteX1" fmla="*/ 5597046 w 5686107"/>
                  <a:gd name="connsiteY1" fmla="*/ 0 h 218682"/>
                  <a:gd name="connsiteX2" fmla="*/ 5679108 w 5686107"/>
                  <a:gd name="connsiteY2" fmla="*/ 54395 h 218682"/>
                  <a:gd name="connsiteX3" fmla="*/ 5685059 w 5686107"/>
                  <a:gd name="connsiteY3" fmla="*/ 83871 h 218682"/>
                  <a:gd name="connsiteX4" fmla="*/ 5686107 w 5686107"/>
                  <a:gd name="connsiteY4" fmla="*/ 83871 h 218682"/>
                  <a:gd name="connsiteX5" fmla="*/ 5686107 w 5686107"/>
                  <a:gd name="connsiteY5" fmla="*/ 89061 h 218682"/>
                  <a:gd name="connsiteX6" fmla="*/ 5686107 w 5686107"/>
                  <a:gd name="connsiteY6" fmla="*/ 218682 h 218682"/>
                  <a:gd name="connsiteX7" fmla="*/ 0 w 5686107"/>
                  <a:gd name="connsiteY7" fmla="*/ 218682 h 218682"/>
                  <a:gd name="connsiteX8" fmla="*/ 0 w 5686107"/>
                  <a:gd name="connsiteY8" fmla="*/ 89061 h 218682"/>
                  <a:gd name="connsiteX9" fmla="*/ 0 w 5686107"/>
                  <a:gd name="connsiteY9" fmla="*/ 83871 h 218682"/>
                  <a:gd name="connsiteX10" fmla="*/ 1048 w 5686107"/>
                  <a:gd name="connsiteY10" fmla="*/ 83871 h 218682"/>
                  <a:gd name="connsiteX11" fmla="*/ 6999 w 5686107"/>
                  <a:gd name="connsiteY11" fmla="*/ 54395 h 218682"/>
                  <a:gd name="connsiteX12" fmla="*/ 89061 w 5686107"/>
                  <a:gd name="connsiteY12" fmla="*/ 0 h 2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6107" h="218682">
                    <a:moveTo>
                      <a:pt x="89061" y="0"/>
                    </a:moveTo>
                    <a:lnTo>
                      <a:pt x="5597046" y="0"/>
                    </a:lnTo>
                    <a:cubicBezTo>
                      <a:pt x="5633936" y="0"/>
                      <a:pt x="5665588" y="22429"/>
                      <a:pt x="5679108" y="54395"/>
                    </a:cubicBezTo>
                    <a:lnTo>
                      <a:pt x="5685059" y="83871"/>
                    </a:lnTo>
                    <a:lnTo>
                      <a:pt x="5686107" y="83871"/>
                    </a:lnTo>
                    <a:lnTo>
                      <a:pt x="5686107" y="89061"/>
                    </a:lnTo>
                    <a:lnTo>
                      <a:pt x="5686107" y="218682"/>
                    </a:lnTo>
                    <a:lnTo>
                      <a:pt x="0" y="218682"/>
                    </a:lnTo>
                    <a:lnTo>
                      <a:pt x="0" y="89061"/>
                    </a:lnTo>
                    <a:lnTo>
                      <a:pt x="0" y="83871"/>
                    </a:lnTo>
                    <a:lnTo>
                      <a:pt x="1048" y="83871"/>
                    </a:lnTo>
                    <a:lnTo>
                      <a:pt x="6999" y="54395"/>
                    </a:lnTo>
                    <a:cubicBezTo>
                      <a:pt x="20519" y="22429"/>
                      <a:pt x="52171" y="0"/>
                      <a:pt x="89061"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8" name="타원 79">
                <a:extLst>
                  <a:ext uri="{FF2B5EF4-FFF2-40B4-BE49-F238E27FC236}">
                    <a16:creationId xmlns:a16="http://schemas.microsoft.com/office/drawing/2014/main" id="{E6AF034B-4146-861D-029D-DA1C69B90EFD}"/>
                  </a:ext>
                </a:extLst>
              </p:cNvPr>
              <p:cNvSpPr/>
              <p:nvPr/>
            </p:nvSpPr>
            <p:spPr>
              <a:xfrm>
                <a:off x="3366006" y="1774557"/>
                <a:ext cx="92467" cy="92467"/>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80">
                <a:extLst>
                  <a:ext uri="{FF2B5EF4-FFF2-40B4-BE49-F238E27FC236}">
                    <a16:creationId xmlns:a16="http://schemas.microsoft.com/office/drawing/2014/main" id="{824E6781-DF86-8936-51C8-3079018B41F0}"/>
                  </a:ext>
                </a:extLst>
              </p:cNvPr>
              <p:cNvSpPr/>
              <p:nvPr/>
            </p:nvSpPr>
            <p:spPr>
              <a:xfrm>
                <a:off x="3504218" y="1774557"/>
                <a:ext cx="92467" cy="92467"/>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81">
                <a:extLst>
                  <a:ext uri="{FF2B5EF4-FFF2-40B4-BE49-F238E27FC236}">
                    <a16:creationId xmlns:a16="http://schemas.microsoft.com/office/drawing/2014/main" id="{E415CA47-17EE-E128-B154-4A83EA86701B}"/>
                  </a:ext>
                </a:extLst>
              </p:cNvPr>
              <p:cNvSpPr/>
              <p:nvPr/>
            </p:nvSpPr>
            <p:spPr>
              <a:xfrm>
                <a:off x="3642431" y="1774557"/>
                <a:ext cx="92467" cy="92467"/>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 name="그룹 70">
              <a:extLst>
                <a:ext uri="{FF2B5EF4-FFF2-40B4-BE49-F238E27FC236}">
                  <a16:creationId xmlns:a16="http://schemas.microsoft.com/office/drawing/2014/main" id="{6079D021-9388-B346-0AE2-F844AB9FDEBD}"/>
                </a:ext>
              </a:extLst>
            </p:cNvPr>
            <p:cNvGrpSpPr/>
            <p:nvPr/>
          </p:nvGrpSpPr>
          <p:grpSpPr>
            <a:xfrm>
              <a:off x="8733529" y="1779044"/>
              <a:ext cx="64022" cy="71762"/>
              <a:chOff x="2644815" y="1394749"/>
              <a:chExt cx="231494" cy="231494"/>
            </a:xfrm>
          </p:grpSpPr>
          <p:cxnSp>
            <p:nvCxnSpPr>
              <p:cNvPr id="24" name="직선 연결선 71">
                <a:extLst>
                  <a:ext uri="{FF2B5EF4-FFF2-40B4-BE49-F238E27FC236}">
                    <a16:creationId xmlns:a16="http://schemas.microsoft.com/office/drawing/2014/main" id="{6935BF9A-C485-4AE4-1B01-767F4E845700}"/>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72">
                <a:extLst>
                  <a:ext uri="{FF2B5EF4-FFF2-40B4-BE49-F238E27FC236}">
                    <a16:creationId xmlns:a16="http://schemas.microsoft.com/office/drawing/2014/main" id="{EDD35EE2-10CB-0711-9C35-9CB1EEE8DF4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xtBox 30">
            <a:extLst>
              <a:ext uri="{FF2B5EF4-FFF2-40B4-BE49-F238E27FC236}">
                <a16:creationId xmlns:a16="http://schemas.microsoft.com/office/drawing/2014/main" id="{DDC0069F-BE6C-D603-7008-39CAF4D6EB8D}"/>
              </a:ext>
            </a:extLst>
          </p:cNvPr>
          <p:cNvSpPr txBox="1"/>
          <p:nvPr/>
        </p:nvSpPr>
        <p:spPr>
          <a:xfrm>
            <a:off x="4134955" y="2486410"/>
            <a:ext cx="3919789" cy="954107"/>
          </a:xfrm>
          <a:prstGeom prst="rect">
            <a:avLst/>
          </a:prstGeom>
          <a:noFill/>
        </p:spPr>
        <p:txBody>
          <a:bodyPr wrap="square" rtlCol="0">
            <a:spAutoFit/>
          </a:bodyPr>
          <a:lstStyle/>
          <a:p>
            <a:pPr algn="ct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N</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w</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 </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A</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n</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s</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w</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e</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r</a:t>
            </a:r>
          </a:p>
          <a:p>
            <a:pPr algn="ct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W</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h</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 i</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s</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 </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s</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ma</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r</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t</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r</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sp>
        <p:nvSpPr>
          <p:cNvPr id="33" name="사각형: 둥근 모서리 1">
            <a:extLst>
              <a:ext uri="{FF2B5EF4-FFF2-40B4-BE49-F238E27FC236}">
                <a16:creationId xmlns:a16="http://schemas.microsoft.com/office/drawing/2014/main" id="{18429B4A-CEF2-54B2-48EB-F3CBF3EF634B}"/>
              </a:ext>
            </a:extLst>
          </p:cNvPr>
          <p:cNvSpPr/>
          <p:nvPr/>
        </p:nvSpPr>
        <p:spPr>
          <a:xfrm>
            <a:off x="4134955" y="3882559"/>
            <a:ext cx="1379154" cy="577120"/>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85000"/>
                    <a:lumOff val="15000"/>
                  </a:schemeClr>
                </a:solidFill>
              </a:rPr>
              <a:t>Human</a:t>
            </a:r>
            <a:endParaRPr lang="ko-KR" altLang="en-US" dirty="0">
              <a:solidFill>
                <a:schemeClr val="tx1">
                  <a:lumMod val="85000"/>
                  <a:lumOff val="15000"/>
                </a:schemeClr>
              </a:solidFill>
            </a:endParaRPr>
          </a:p>
        </p:txBody>
      </p:sp>
      <p:sp>
        <p:nvSpPr>
          <p:cNvPr id="36" name="사각형: 둥근 모서리 1">
            <a:extLst>
              <a:ext uri="{FF2B5EF4-FFF2-40B4-BE49-F238E27FC236}">
                <a16:creationId xmlns:a16="http://schemas.microsoft.com/office/drawing/2014/main" id="{58A3BD38-AF5A-9D1B-67FC-535B36996E2D}"/>
              </a:ext>
            </a:extLst>
          </p:cNvPr>
          <p:cNvSpPr/>
          <p:nvPr/>
        </p:nvSpPr>
        <p:spPr>
          <a:xfrm>
            <a:off x="6519308" y="3882559"/>
            <a:ext cx="1379154" cy="577120"/>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85000"/>
                    <a:lumOff val="15000"/>
                  </a:schemeClr>
                </a:solidFill>
              </a:rPr>
              <a:t>Computer</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3808726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What+machines+can+do</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What machines can do?</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3121471"/>
            <a:ext cx="5034599" cy="1214546"/>
            <a:chOff x="2837090" y="3121471"/>
            <a:chExt cx="5034599" cy="1214546"/>
          </a:xfrm>
        </p:grpSpPr>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830997"/>
            </a:xfrm>
            <a:prstGeom prst="rect">
              <a:avLst/>
            </a:prstGeom>
            <a:noFill/>
          </p:spPr>
          <p:txBody>
            <a:bodyPr wrap="square">
              <a:spAutoFit/>
            </a:bodyPr>
            <a:lstStyle/>
            <a:p>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How computers think?</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Input</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Processing</a:t>
              </a:r>
            </a:p>
            <a:p>
              <a:pPr marL="228600" indent="-228600">
                <a:buFont typeface="+mj-lt"/>
                <a:buAutoNum type="arabicPeriod"/>
              </a:pPr>
              <a:r>
                <a:rPr lang="en-US" altLang="ko-KR"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output</a:t>
              </a:r>
              <a:endParaRPr lang="ko-KR" altLang="en-US" sz="12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US" altLang="ko-KR" sz="14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omputers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pic>
        <p:nvPicPr>
          <p:cNvPr id="4" name="Picture 10">
            <a:extLst>
              <a:ext uri="{FF2B5EF4-FFF2-40B4-BE49-F238E27FC236}">
                <a16:creationId xmlns:a16="http://schemas.microsoft.com/office/drawing/2014/main" id="{92F1DC53-DDCF-3BD7-4AC7-D763BD3D4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71" y="2156761"/>
            <a:ext cx="3815776" cy="3815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28BE99-94BD-98FB-7275-113282A9C9B2}"/>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7" name="Picture 6" descr="A cartoon of a child with pink hair and a hat and a book&#10;&#10;Description automatically generated">
            <a:extLst>
              <a:ext uri="{FF2B5EF4-FFF2-40B4-BE49-F238E27FC236}">
                <a16:creationId xmlns:a16="http://schemas.microsoft.com/office/drawing/2014/main" id="{27E23636-FFB7-66F6-DF46-3895415F9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8" name="TextBox 7">
            <a:extLst>
              <a:ext uri="{FF2B5EF4-FFF2-40B4-BE49-F238E27FC236}">
                <a16:creationId xmlns:a16="http://schemas.microsoft.com/office/drawing/2014/main" id="{8AD5F986-8D4B-D563-485B-3388B0C6F580}"/>
              </a:ext>
            </a:extLst>
          </p:cNvPr>
          <p:cNvSpPr txBox="1"/>
          <p:nvPr/>
        </p:nvSpPr>
        <p:spPr>
          <a:xfrm>
            <a:off x="628595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others can do?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9" name="TextBox 8">
            <a:extLst>
              <a:ext uri="{FF2B5EF4-FFF2-40B4-BE49-F238E27FC236}">
                <a16:creationId xmlns:a16="http://schemas.microsoft.com/office/drawing/2014/main" id="{DB61BE5D-97A8-5B45-9FC3-A50EA54A43AE}"/>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0" name="TextBox 9">
            <a:extLst>
              <a:ext uri="{FF2B5EF4-FFF2-40B4-BE49-F238E27FC236}">
                <a16:creationId xmlns:a16="http://schemas.microsoft.com/office/drawing/2014/main" id="{AFF0B584-ED06-B206-CF92-BF7406D536AB}"/>
              </a:ext>
            </a:extLst>
          </p:cNvPr>
          <p:cNvSpPr txBox="1"/>
          <p:nvPr/>
        </p:nvSpPr>
        <p:spPr>
          <a:xfrm>
            <a:off x="877316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machines can</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2" name="Picture 2">
            <a:extLst>
              <a:ext uri="{FF2B5EF4-FFF2-40B4-BE49-F238E27FC236}">
                <a16:creationId xmlns:a16="http://schemas.microsoft.com/office/drawing/2014/main" id="{0960FED7-AC38-4EDF-D2B8-518767F0F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147D0E2-68DE-75E2-2CB0-0CD7735C23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780" y="-45821"/>
            <a:ext cx="455893" cy="4558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5C24F9B-A97D-1E9D-10FA-021C915E35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7584" y="-43365"/>
            <a:ext cx="526817" cy="52681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65E58380-91ED-327C-5DBD-4D3AE74CB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0538" y="4375734"/>
            <a:ext cx="3462135" cy="1289247"/>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59">
            <a:extLst>
              <a:ext uri="{FF2B5EF4-FFF2-40B4-BE49-F238E27FC236}">
                <a16:creationId xmlns:a16="http://schemas.microsoft.com/office/drawing/2014/main" id="{02608091-975D-683A-B3E1-0B9B7D9C5DAB}"/>
              </a:ext>
            </a:extLst>
          </p:cNvPr>
          <p:cNvSpPr/>
          <p:nvPr/>
        </p:nvSpPr>
        <p:spPr>
          <a:xfrm>
            <a:off x="-10382" y="880148"/>
            <a:ext cx="12192000" cy="5972537"/>
          </a:xfrm>
          <a:prstGeom prst="rect">
            <a:avLst/>
          </a:prstGeom>
          <a:solidFill>
            <a:srgbClr val="595959">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7" name="그룹 64">
            <a:extLst>
              <a:ext uri="{FF2B5EF4-FFF2-40B4-BE49-F238E27FC236}">
                <a16:creationId xmlns:a16="http://schemas.microsoft.com/office/drawing/2014/main" id="{7648A1D8-460C-4178-2B9C-5AE6605B1834}"/>
              </a:ext>
            </a:extLst>
          </p:cNvPr>
          <p:cNvGrpSpPr/>
          <p:nvPr/>
        </p:nvGrpSpPr>
        <p:grpSpPr>
          <a:xfrm>
            <a:off x="3722517" y="2110827"/>
            <a:ext cx="4715594" cy="2842601"/>
            <a:chOff x="3235815" y="1705584"/>
            <a:chExt cx="5686108" cy="3427635"/>
          </a:xfrm>
          <a:effectLst>
            <a:outerShdw blurRad="50800" dist="38100" dir="5400000" algn="t" rotWithShape="0">
              <a:prstClr val="black">
                <a:alpha val="22000"/>
              </a:prstClr>
            </a:outerShdw>
          </a:effectLst>
        </p:grpSpPr>
        <p:grpSp>
          <p:nvGrpSpPr>
            <p:cNvPr id="20" name="그룹 69">
              <a:extLst>
                <a:ext uri="{FF2B5EF4-FFF2-40B4-BE49-F238E27FC236}">
                  <a16:creationId xmlns:a16="http://schemas.microsoft.com/office/drawing/2014/main" id="{39313217-FA6B-DD9D-280F-21C08448DA55}"/>
                </a:ext>
              </a:extLst>
            </p:cNvPr>
            <p:cNvGrpSpPr/>
            <p:nvPr/>
          </p:nvGrpSpPr>
          <p:grpSpPr>
            <a:xfrm>
              <a:off x="3235815" y="1705584"/>
              <a:ext cx="5686108" cy="3427635"/>
              <a:chOff x="3235815" y="1705584"/>
              <a:chExt cx="5686108" cy="3427635"/>
            </a:xfrm>
          </p:grpSpPr>
          <p:sp>
            <p:nvSpPr>
              <p:cNvPr id="26" name="직사각형 73">
                <a:extLst>
                  <a:ext uri="{FF2B5EF4-FFF2-40B4-BE49-F238E27FC236}">
                    <a16:creationId xmlns:a16="http://schemas.microsoft.com/office/drawing/2014/main" id="{C42E79C7-D728-1BB3-134D-E5DE82F9C2AE}"/>
                  </a:ext>
                </a:extLst>
              </p:cNvPr>
              <p:cNvSpPr/>
              <p:nvPr/>
            </p:nvSpPr>
            <p:spPr>
              <a:xfrm>
                <a:off x="3235816" y="1930400"/>
                <a:ext cx="5686107" cy="3202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자유형: 도형 78">
                <a:extLst>
                  <a:ext uri="{FF2B5EF4-FFF2-40B4-BE49-F238E27FC236}">
                    <a16:creationId xmlns:a16="http://schemas.microsoft.com/office/drawing/2014/main" id="{C0E0EE48-A13B-301D-2B3C-EA122640B3D6}"/>
                  </a:ext>
                </a:extLst>
              </p:cNvPr>
              <p:cNvSpPr/>
              <p:nvPr/>
            </p:nvSpPr>
            <p:spPr>
              <a:xfrm>
                <a:off x="3235815" y="1705584"/>
                <a:ext cx="5686107" cy="218682"/>
              </a:xfrm>
              <a:custGeom>
                <a:avLst/>
                <a:gdLst>
                  <a:gd name="connsiteX0" fmla="*/ 89061 w 5686107"/>
                  <a:gd name="connsiteY0" fmla="*/ 0 h 218682"/>
                  <a:gd name="connsiteX1" fmla="*/ 5597046 w 5686107"/>
                  <a:gd name="connsiteY1" fmla="*/ 0 h 218682"/>
                  <a:gd name="connsiteX2" fmla="*/ 5679108 w 5686107"/>
                  <a:gd name="connsiteY2" fmla="*/ 54395 h 218682"/>
                  <a:gd name="connsiteX3" fmla="*/ 5685059 w 5686107"/>
                  <a:gd name="connsiteY3" fmla="*/ 83871 h 218682"/>
                  <a:gd name="connsiteX4" fmla="*/ 5686107 w 5686107"/>
                  <a:gd name="connsiteY4" fmla="*/ 83871 h 218682"/>
                  <a:gd name="connsiteX5" fmla="*/ 5686107 w 5686107"/>
                  <a:gd name="connsiteY5" fmla="*/ 89061 h 218682"/>
                  <a:gd name="connsiteX6" fmla="*/ 5686107 w 5686107"/>
                  <a:gd name="connsiteY6" fmla="*/ 218682 h 218682"/>
                  <a:gd name="connsiteX7" fmla="*/ 0 w 5686107"/>
                  <a:gd name="connsiteY7" fmla="*/ 218682 h 218682"/>
                  <a:gd name="connsiteX8" fmla="*/ 0 w 5686107"/>
                  <a:gd name="connsiteY8" fmla="*/ 89061 h 218682"/>
                  <a:gd name="connsiteX9" fmla="*/ 0 w 5686107"/>
                  <a:gd name="connsiteY9" fmla="*/ 83871 h 218682"/>
                  <a:gd name="connsiteX10" fmla="*/ 1048 w 5686107"/>
                  <a:gd name="connsiteY10" fmla="*/ 83871 h 218682"/>
                  <a:gd name="connsiteX11" fmla="*/ 6999 w 5686107"/>
                  <a:gd name="connsiteY11" fmla="*/ 54395 h 218682"/>
                  <a:gd name="connsiteX12" fmla="*/ 89061 w 5686107"/>
                  <a:gd name="connsiteY12" fmla="*/ 0 h 2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6107" h="218682">
                    <a:moveTo>
                      <a:pt x="89061" y="0"/>
                    </a:moveTo>
                    <a:lnTo>
                      <a:pt x="5597046" y="0"/>
                    </a:lnTo>
                    <a:cubicBezTo>
                      <a:pt x="5633936" y="0"/>
                      <a:pt x="5665588" y="22429"/>
                      <a:pt x="5679108" y="54395"/>
                    </a:cubicBezTo>
                    <a:lnTo>
                      <a:pt x="5685059" y="83871"/>
                    </a:lnTo>
                    <a:lnTo>
                      <a:pt x="5686107" y="83871"/>
                    </a:lnTo>
                    <a:lnTo>
                      <a:pt x="5686107" y="89061"/>
                    </a:lnTo>
                    <a:lnTo>
                      <a:pt x="5686107" y="218682"/>
                    </a:lnTo>
                    <a:lnTo>
                      <a:pt x="0" y="218682"/>
                    </a:lnTo>
                    <a:lnTo>
                      <a:pt x="0" y="89061"/>
                    </a:lnTo>
                    <a:lnTo>
                      <a:pt x="0" y="83871"/>
                    </a:lnTo>
                    <a:lnTo>
                      <a:pt x="1048" y="83871"/>
                    </a:lnTo>
                    <a:lnTo>
                      <a:pt x="6999" y="54395"/>
                    </a:lnTo>
                    <a:cubicBezTo>
                      <a:pt x="20519" y="22429"/>
                      <a:pt x="52171" y="0"/>
                      <a:pt x="89061"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8" name="타원 79">
                <a:extLst>
                  <a:ext uri="{FF2B5EF4-FFF2-40B4-BE49-F238E27FC236}">
                    <a16:creationId xmlns:a16="http://schemas.microsoft.com/office/drawing/2014/main" id="{E6AF034B-4146-861D-029D-DA1C69B90EFD}"/>
                  </a:ext>
                </a:extLst>
              </p:cNvPr>
              <p:cNvSpPr/>
              <p:nvPr/>
            </p:nvSpPr>
            <p:spPr>
              <a:xfrm>
                <a:off x="3366006" y="1774557"/>
                <a:ext cx="92467" cy="92467"/>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80">
                <a:extLst>
                  <a:ext uri="{FF2B5EF4-FFF2-40B4-BE49-F238E27FC236}">
                    <a16:creationId xmlns:a16="http://schemas.microsoft.com/office/drawing/2014/main" id="{824E6781-DF86-8936-51C8-3079018B41F0}"/>
                  </a:ext>
                </a:extLst>
              </p:cNvPr>
              <p:cNvSpPr/>
              <p:nvPr/>
            </p:nvSpPr>
            <p:spPr>
              <a:xfrm>
                <a:off x="3504218" y="1774557"/>
                <a:ext cx="92467" cy="92467"/>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81">
                <a:extLst>
                  <a:ext uri="{FF2B5EF4-FFF2-40B4-BE49-F238E27FC236}">
                    <a16:creationId xmlns:a16="http://schemas.microsoft.com/office/drawing/2014/main" id="{E415CA47-17EE-E128-B154-4A83EA86701B}"/>
                  </a:ext>
                </a:extLst>
              </p:cNvPr>
              <p:cNvSpPr/>
              <p:nvPr/>
            </p:nvSpPr>
            <p:spPr>
              <a:xfrm>
                <a:off x="3642431" y="1774557"/>
                <a:ext cx="92467" cy="92467"/>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 name="그룹 70">
              <a:extLst>
                <a:ext uri="{FF2B5EF4-FFF2-40B4-BE49-F238E27FC236}">
                  <a16:creationId xmlns:a16="http://schemas.microsoft.com/office/drawing/2014/main" id="{6079D021-9388-B346-0AE2-F844AB9FDEBD}"/>
                </a:ext>
              </a:extLst>
            </p:cNvPr>
            <p:cNvGrpSpPr/>
            <p:nvPr/>
          </p:nvGrpSpPr>
          <p:grpSpPr>
            <a:xfrm>
              <a:off x="8733529" y="1779044"/>
              <a:ext cx="64022" cy="71762"/>
              <a:chOff x="2644815" y="1394749"/>
              <a:chExt cx="231494" cy="231494"/>
            </a:xfrm>
          </p:grpSpPr>
          <p:cxnSp>
            <p:nvCxnSpPr>
              <p:cNvPr id="24" name="직선 연결선 71">
                <a:extLst>
                  <a:ext uri="{FF2B5EF4-FFF2-40B4-BE49-F238E27FC236}">
                    <a16:creationId xmlns:a16="http://schemas.microsoft.com/office/drawing/2014/main" id="{6935BF9A-C485-4AE4-1B01-767F4E845700}"/>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72">
                <a:extLst>
                  <a:ext uri="{FF2B5EF4-FFF2-40B4-BE49-F238E27FC236}">
                    <a16:creationId xmlns:a16="http://schemas.microsoft.com/office/drawing/2014/main" id="{EDD35EE2-10CB-0711-9C35-9CB1EEE8DF4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2E4ED7D3-BE43-35A6-3BC0-085F01872D29}"/>
              </a:ext>
            </a:extLst>
          </p:cNvPr>
          <p:cNvSpPr txBox="1"/>
          <p:nvPr/>
        </p:nvSpPr>
        <p:spPr>
          <a:xfrm>
            <a:off x="4224905" y="2876492"/>
            <a:ext cx="3710819" cy="1754326"/>
          </a:xfrm>
          <a:prstGeom prst="rect">
            <a:avLst/>
          </a:prstGeom>
          <a:noFill/>
        </p:spPr>
        <p:txBody>
          <a:bodyPr wrap="square" rtlCol="0">
            <a:spAutoFit/>
          </a:bodyPr>
          <a:lstStyle/>
          <a:p>
            <a:pPr algn="ct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U</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 </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r</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 </a:t>
            </a:r>
            <a:r>
              <a:rPr lang="en-US" altLang="ko-KR" sz="54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e</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v</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e</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l</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e</a:t>
            </a:r>
            <a:r>
              <a:rPr lang="en-US" altLang="ko-KR" sz="5400" dirty="0">
                <a:solidFill>
                  <a:srgbClr val="61A45D"/>
                </a:solidFill>
                <a:latin typeface="티머니 둥근바람 ExtraBold" panose="02050903000000000000" pitchFamily="18" charset="-127"/>
                <a:ea typeface="티머니 둥근바람 ExtraBold" panose="02050903000000000000" pitchFamily="18" charset="-127"/>
              </a:rPr>
              <a:t>d</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 u</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p</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a:t>
            </a:r>
            <a:r>
              <a:rPr lang="en-US" altLang="ko-KR" sz="5400" dirty="0">
                <a:solidFill>
                  <a:srgbClr val="61A45D"/>
                </a:solidFill>
                <a:latin typeface="티머니 둥근바람 ExtraBold" panose="02050903000000000000" pitchFamily="18" charset="-127"/>
                <a:ea typeface="티머니 둥근바람 ExtraBold" panose="02050903000000000000" pitchFamily="18" charset="-127"/>
              </a:rPr>
              <a:t>!</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a:t>
            </a:r>
            <a:endParaRPr lang="ko-KR" altLang="en-US" sz="5400" dirty="0">
              <a:solidFill>
                <a:srgbClr val="5C89EC"/>
              </a:solidFill>
              <a:latin typeface="티머니 둥근바람 ExtraBold" panose="02050903000000000000" pitchFamily="18" charset="-127"/>
              <a:ea typeface="티머니 둥근바람 ExtraBold" panose="02050903000000000000" pitchFamily="18" charset="-127"/>
            </a:endParaRPr>
          </a:p>
        </p:txBody>
      </p:sp>
    </p:spTree>
    <p:extLst>
      <p:ext uri="{BB962C8B-B14F-4D97-AF65-F5344CB8AC3E}">
        <p14:creationId xmlns:p14="http://schemas.microsoft.com/office/powerpoint/2010/main" val="322764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2332023" y="-11672"/>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Aysha+and+Mysterious+Machines&amp;rlz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Aysha and Mysterious Machines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그룹 3">
            <a:extLst>
              <a:ext uri="{FF2B5EF4-FFF2-40B4-BE49-F238E27FC236}">
                <a16:creationId xmlns:a16="http://schemas.microsoft.com/office/drawing/2014/main" id="{9BC505A5-C6DA-0606-F0C4-8E35C7F845DA}"/>
              </a:ext>
            </a:extLst>
          </p:cNvPr>
          <p:cNvGrpSpPr/>
          <p:nvPr/>
        </p:nvGrpSpPr>
        <p:grpSpPr>
          <a:xfrm>
            <a:off x="2209793" y="2176182"/>
            <a:ext cx="8319596" cy="845209"/>
            <a:chOff x="2209793" y="2176182"/>
            <a:chExt cx="8319596" cy="845209"/>
          </a:xfrm>
        </p:grpSpPr>
        <p:sp>
          <p:nvSpPr>
            <p:cNvPr id="28" name="TextBox 27">
              <a:extLst>
                <a:ext uri="{FF2B5EF4-FFF2-40B4-BE49-F238E27FC236}">
                  <a16:creationId xmlns:a16="http://schemas.microsoft.com/office/drawing/2014/main" id="{293B04E3-8103-346B-6D4D-5E353954898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Bio of Aysha</a:t>
              </a:r>
            </a:p>
          </p:txBody>
        </p:sp>
        <p:sp>
          <p:nvSpPr>
            <p:cNvPr id="29" name="TextBox 28">
              <a:extLst>
                <a:ext uri="{FF2B5EF4-FFF2-40B4-BE49-F238E27FC236}">
                  <a16:creationId xmlns:a16="http://schemas.microsoft.com/office/drawing/2014/main" id="{20977C4B-5CE1-36E7-2D77-8B98A3EFB9B0}"/>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She is 10 years old and a detective by profession, assigned to answer the questions that will change her life. Are you ready to help her in finding the answers???</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pic>
        <p:nvPicPr>
          <p:cNvPr id="30" name="Picture 29" descr="A cartoon of a child with pink hair and a hat and a book&#10;&#10;Description automatically generated">
            <a:extLst>
              <a:ext uri="{FF2B5EF4-FFF2-40B4-BE49-F238E27FC236}">
                <a16:creationId xmlns:a16="http://schemas.microsoft.com/office/drawing/2014/main" id="{66CF92DE-A41B-2AAE-0610-67574991A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76" y="2145212"/>
            <a:ext cx="318381" cy="318381"/>
          </a:xfrm>
          <a:prstGeom prst="rect">
            <a:avLst/>
          </a:prstGeom>
        </p:spPr>
      </p:pic>
      <p:sp>
        <p:nvSpPr>
          <p:cNvPr id="32" name="TextBox 31">
            <a:extLst>
              <a:ext uri="{FF2B5EF4-FFF2-40B4-BE49-F238E27FC236}">
                <a16:creationId xmlns:a16="http://schemas.microsoft.com/office/drawing/2014/main" id="{F90B1911-BF39-2F2B-3B4A-6175EADF0251}"/>
              </a:ext>
            </a:extLst>
          </p:cNvPr>
          <p:cNvSpPr txBox="1"/>
          <p:nvPr/>
        </p:nvSpPr>
        <p:spPr>
          <a:xfrm>
            <a:off x="161352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4" name="Picture 33" descr="A cartoon of a child with pink hair and a hat and a book&#10;&#10;Description automatically generated">
            <a:extLst>
              <a:ext uri="{FF2B5EF4-FFF2-40B4-BE49-F238E27FC236}">
                <a16:creationId xmlns:a16="http://schemas.microsoft.com/office/drawing/2014/main" id="{395A181D-970F-1B07-DEDC-07D35492E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412" y="5315"/>
            <a:ext cx="318381" cy="318381"/>
          </a:xfrm>
          <a:prstGeom prst="rect">
            <a:avLst/>
          </a:prstGeom>
        </p:spPr>
      </p:pic>
      <p:sp>
        <p:nvSpPr>
          <p:cNvPr id="35" name="TextBox 34">
            <a:extLst>
              <a:ext uri="{FF2B5EF4-FFF2-40B4-BE49-F238E27FC236}">
                <a16:creationId xmlns:a16="http://schemas.microsoft.com/office/drawing/2014/main" id="{4556F2C6-17B6-0644-88F2-99EBD022CEF0}"/>
              </a:ext>
            </a:extLst>
          </p:cNvPr>
          <p:cNvSpPr txBox="1"/>
          <p:nvPr/>
        </p:nvSpPr>
        <p:spPr>
          <a:xfrm>
            <a:off x="577332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6" name="Picture 35" descr="A black circle with a black circle and a black background&#10;&#10;Description automatically generated">
            <a:extLst>
              <a:ext uri="{FF2B5EF4-FFF2-40B4-BE49-F238E27FC236}">
                <a16:creationId xmlns:a16="http://schemas.microsoft.com/office/drawing/2014/main" id="{472DC673-B3F0-0DF1-70F4-6E826351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52" y="64718"/>
            <a:ext cx="216439" cy="216439"/>
          </a:xfrm>
          <a:prstGeom prst="rect">
            <a:avLst/>
          </a:prstGeom>
        </p:spPr>
      </p:pic>
      <p:sp>
        <p:nvSpPr>
          <p:cNvPr id="38" name="TextBox 37">
            <a:extLst>
              <a:ext uri="{FF2B5EF4-FFF2-40B4-BE49-F238E27FC236}">
                <a16:creationId xmlns:a16="http://schemas.microsoft.com/office/drawing/2014/main" id="{FCCD6D1E-032D-87BA-FF84-D16E5225673C}"/>
              </a:ext>
            </a:extLst>
          </p:cNvPr>
          <p:cNvSpPr txBox="1"/>
          <p:nvPr/>
        </p:nvSpPr>
        <p:spPr>
          <a:xfrm>
            <a:off x="362873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9" name="Picture 38" descr="A black circle with a black circle and a black background&#10;&#10;Description automatically generated">
            <a:extLst>
              <a:ext uri="{FF2B5EF4-FFF2-40B4-BE49-F238E27FC236}">
                <a16:creationId xmlns:a16="http://schemas.microsoft.com/office/drawing/2014/main" id="{B3198904-B713-8B78-E09C-79478DB66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361" y="64718"/>
            <a:ext cx="216439" cy="216439"/>
          </a:xfrm>
          <a:prstGeom prst="rect">
            <a:avLst/>
          </a:prstGeom>
        </p:spPr>
      </p:pic>
      <p:sp>
        <p:nvSpPr>
          <p:cNvPr id="40" name="TextBox 39">
            <a:extLst>
              <a:ext uri="{FF2B5EF4-FFF2-40B4-BE49-F238E27FC236}">
                <a16:creationId xmlns:a16="http://schemas.microsoft.com/office/drawing/2014/main" id="{D0DA2EF3-A86D-DD9C-4FEB-60CCDF278416}"/>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41" name="Picture 40" descr="A black circle with a black circle and a black background&#10;&#10;Description automatically generated">
            <a:extLst>
              <a:ext uri="{FF2B5EF4-FFF2-40B4-BE49-F238E27FC236}">
                <a16:creationId xmlns:a16="http://schemas.microsoft.com/office/drawing/2014/main" id="{8AF3306D-89AD-6174-83FE-7D52DC051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grpSp>
        <p:nvGrpSpPr>
          <p:cNvPr id="42" name="그룹 61">
            <a:extLst>
              <a:ext uri="{FF2B5EF4-FFF2-40B4-BE49-F238E27FC236}">
                <a16:creationId xmlns:a16="http://schemas.microsoft.com/office/drawing/2014/main" id="{69955B92-079F-9910-D15B-279D20196A6C}"/>
              </a:ext>
            </a:extLst>
          </p:cNvPr>
          <p:cNvGrpSpPr/>
          <p:nvPr/>
        </p:nvGrpSpPr>
        <p:grpSpPr>
          <a:xfrm>
            <a:off x="3386456" y="148157"/>
            <a:ext cx="64022" cy="71762"/>
            <a:chOff x="2644815" y="1394749"/>
            <a:chExt cx="231494" cy="231494"/>
          </a:xfrm>
        </p:grpSpPr>
        <p:cxnSp>
          <p:nvCxnSpPr>
            <p:cNvPr id="43" name="직선 연결선 62">
              <a:extLst>
                <a:ext uri="{FF2B5EF4-FFF2-40B4-BE49-F238E27FC236}">
                  <a16:creationId xmlns:a16="http://schemas.microsoft.com/office/drawing/2014/main" id="{F4E7219A-E69B-AC89-39B7-9BDB1C8AB2F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63">
              <a:extLst>
                <a:ext uri="{FF2B5EF4-FFF2-40B4-BE49-F238E27FC236}">
                  <a16:creationId xmlns:a16="http://schemas.microsoft.com/office/drawing/2014/main" id="{7E306281-4F93-B8B7-6CE3-94BDE937C099}"/>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5" name="그룹 5">
            <a:extLst>
              <a:ext uri="{FF2B5EF4-FFF2-40B4-BE49-F238E27FC236}">
                <a16:creationId xmlns:a16="http://schemas.microsoft.com/office/drawing/2014/main" id="{A82F659E-AE2F-24A7-29AF-8093226C6E2B}"/>
              </a:ext>
            </a:extLst>
          </p:cNvPr>
          <p:cNvGrpSpPr/>
          <p:nvPr/>
        </p:nvGrpSpPr>
        <p:grpSpPr>
          <a:xfrm>
            <a:off x="2209793" y="3146393"/>
            <a:ext cx="8341692" cy="2736448"/>
            <a:chOff x="2209793" y="3146393"/>
            <a:chExt cx="8341692" cy="2736448"/>
          </a:xfrm>
        </p:grpSpPr>
        <p:sp>
          <p:nvSpPr>
            <p:cNvPr id="60" name="TextBox 59">
              <a:extLst>
                <a:ext uri="{FF2B5EF4-FFF2-40B4-BE49-F238E27FC236}">
                  <a16:creationId xmlns:a16="http://schemas.microsoft.com/office/drawing/2014/main" id="{7B3FEFF0-4593-7ACF-7444-36FB4316CE93}"/>
                </a:ext>
              </a:extLst>
            </p:cNvPr>
            <p:cNvSpPr txBox="1"/>
            <p:nvPr/>
          </p:nvSpPr>
          <p:spPr>
            <a:xfrm>
              <a:off x="2245744" y="3146393"/>
              <a:ext cx="7809017" cy="338554"/>
            </a:xfrm>
            <a:prstGeom prst="rect">
              <a:avLst/>
            </a:prstGeom>
            <a:noFill/>
          </p:spPr>
          <p:txBody>
            <a:bodyPr wrap="square" rtlCol="0">
              <a:spAutoFit/>
            </a:bodyPr>
            <a:lstStyle/>
            <a:p>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Questions to Answers</a:t>
              </a:r>
            </a:p>
          </p:txBody>
        </p:sp>
        <p:sp>
          <p:nvSpPr>
            <p:cNvPr id="61" name="TextBox 60">
              <a:extLst>
                <a:ext uri="{FF2B5EF4-FFF2-40B4-BE49-F238E27FC236}">
                  <a16:creationId xmlns:a16="http://schemas.microsoft.com/office/drawing/2014/main" id="{8E68F145-DCE9-528E-ACF0-4BF1F708F8CC}"/>
                </a:ext>
              </a:extLst>
            </p:cNvPr>
            <p:cNvSpPr txBox="1"/>
            <p:nvPr/>
          </p:nvSpPr>
          <p:spPr>
            <a:xfrm>
              <a:off x="2209793" y="3426817"/>
              <a:ext cx="8319596" cy="738664"/>
            </a:xfrm>
            <a:prstGeom prst="rect">
              <a:avLst/>
            </a:prstGeom>
            <a:noFill/>
          </p:spPr>
          <p:txBody>
            <a:bodyPr wrap="square">
              <a:spAutoFit/>
            </a:bodyPr>
            <a:lstStyle/>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Aysha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mama/ cats/ heroes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machines can do? </a:t>
              </a:r>
            </a:p>
          </p:txBody>
        </p:sp>
        <p:grpSp>
          <p:nvGrpSpPr>
            <p:cNvPr id="66" name="그룹 6">
              <a:extLst>
                <a:ext uri="{FF2B5EF4-FFF2-40B4-BE49-F238E27FC236}">
                  <a16:creationId xmlns:a16="http://schemas.microsoft.com/office/drawing/2014/main" id="{C1FAF2D0-191A-4DF1-EA8B-B16F98262E8B}"/>
                </a:ext>
              </a:extLst>
            </p:cNvPr>
            <p:cNvGrpSpPr/>
            <p:nvPr/>
          </p:nvGrpSpPr>
          <p:grpSpPr>
            <a:xfrm>
              <a:off x="2209793" y="4310574"/>
              <a:ext cx="8319596" cy="845209"/>
              <a:chOff x="2209793" y="4310574"/>
              <a:chExt cx="8319596" cy="845209"/>
            </a:xfrm>
          </p:grpSpPr>
          <p:sp>
            <p:nvSpPr>
              <p:cNvPr id="73" name="TextBox 72">
                <a:extLst>
                  <a:ext uri="{FF2B5EF4-FFF2-40B4-BE49-F238E27FC236}">
                    <a16:creationId xmlns:a16="http://schemas.microsoft.com/office/drawing/2014/main" id="{87C0BB65-B13B-25F5-CE34-11154EDABC45}"/>
                  </a:ext>
                </a:extLst>
              </p:cNvPr>
              <p:cNvSpPr txBox="1"/>
              <p:nvPr/>
            </p:nvSpPr>
            <p:spPr>
              <a:xfrm>
                <a:off x="2231889" y="4310574"/>
                <a:ext cx="7809017" cy="338554"/>
              </a:xfrm>
              <a:prstGeom prst="rect">
                <a:avLst/>
              </a:prstGeom>
              <a:noFill/>
            </p:spPr>
            <p:txBody>
              <a:bodyPr wrap="square" rtlCol="0">
                <a:spAutoFit/>
              </a:bodyPr>
              <a:lstStyle/>
              <a:p>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Clues for Aysha!!! </a:t>
                </a:r>
                <a:r>
                  <a:rPr lang="en-US" altLang="ko-KR" sz="1600" dirty="0" err="1">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Yayyyy</a:t>
                </a:r>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sp>
            <p:nvSpPr>
              <p:cNvPr id="74" name="TextBox 73">
                <a:extLst>
                  <a:ext uri="{FF2B5EF4-FFF2-40B4-BE49-F238E27FC236}">
                    <a16:creationId xmlns:a16="http://schemas.microsoft.com/office/drawing/2014/main" id="{AA1321F0-8D2F-78FE-BEF2-415C0C6B7764}"/>
                  </a:ext>
                </a:extLst>
              </p:cNvPr>
              <p:cNvSpPr txBox="1"/>
              <p:nvPr/>
            </p:nvSpPr>
            <p:spPr>
              <a:xfrm>
                <a:off x="2209793" y="4632563"/>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Focus on what you did till now, like slept, woke up, brush your teeth  (I can’t tell more you have to find by yourself), what mama did?, did you use any machine today?</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70" name="그룹 7">
              <a:extLst>
                <a:ext uri="{FF2B5EF4-FFF2-40B4-BE49-F238E27FC236}">
                  <a16:creationId xmlns:a16="http://schemas.microsoft.com/office/drawing/2014/main" id="{ED906B35-FF5E-ECEF-F7CE-04359B344755}"/>
                </a:ext>
              </a:extLst>
            </p:cNvPr>
            <p:cNvGrpSpPr/>
            <p:nvPr/>
          </p:nvGrpSpPr>
          <p:grpSpPr>
            <a:xfrm>
              <a:off x="2231889" y="5253075"/>
              <a:ext cx="8319596" cy="629766"/>
              <a:chOff x="2231889" y="5253075"/>
              <a:chExt cx="8319596" cy="629766"/>
            </a:xfrm>
          </p:grpSpPr>
          <p:sp>
            <p:nvSpPr>
              <p:cNvPr id="71" name="TextBox 70">
                <a:extLst>
                  <a:ext uri="{FF2B5EF4-FFF2-40B4-BE49-F238E27FC236}">
                    <a16:creationId xmlns:a16="http://schemas.microsoft.com/office/drawing/2014/main" id="{BCF0BCC8-4BC8-DF64-ED5B-26961E3320CF}"/>
                  </a:ext>
                </a:extLst>
              </p:cNvPr>
              <p:cNvSpPr txBox="1"/>
              <p:nvPr/>
            </p:nvSpPr>
            <p:spPr>
              <a:xfrm>
                <a:off x="2253985" y="525307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Bonus level: Who is smarter machines or Aysha? </a:t>
                </a:r>
              </a:p>
            </p:txBody>
          </p:sp>
          <p:sp>
            <p:nvSpPr>
              <p:cNvPr id="72" name="TextBox 71">
                <a:extLst>
                  <a:ext uri="{FF2B5EF4-FFF2-40B4-BE49-F238E27FC236}">
                    <a16:creationId xmlns:a16="http://schemas.microsoft.com/office/drawing/2014/main" id="{330213D9-DD4D-2CB5-0C71-571603B95AB1}"/>
                  </a:ext>
                </a:extLst>
              </p:cNvPr>
              <p:cNvSpPr txBox="1"/>
              <p:nvPr/>
            </p:nvSpPr>
            <p:spPr>
              <a:xfrm>
                <a:off x="2231889" y="5575064"/>
                <a:ext cx="8319596" cy="307777"/>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This is a bonus question to reach to level 5.</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pic>
        <p:nvPicPr>
          <p:cNvPr id="75" name="Picture 2">
            <a:extLst>
              <a:ext uri="{FF2B5EF4-FFF2-40B4-BE49-F238E27FC236}">
                <a16:creationId xmlns:a16="http://schemas.microsoft.com/office/drawing/2014/main" id="{87B4B07B-2B78-2171-0F5C-6A1556B6C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889" y="2918584"/>
            <a:ext cx="599399" cy="59939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7CFD789A-8174-1AE5-6300-484475F62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262" y="4033039"/>
            <a:ext cx="675314" cy="67531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a:extLst>
              <a:ext uri="{FF2B5EF4-FFF2-40B4-BE49-F238E27FC236}">
                <a16:creationId xmlns:a16="http://schemas.microsoft.com/office/drawing/2014/main" id="{927DBF33-0F06-EAB2-2EB8-F2304870E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262" y="5151024"/>
            <a:ext cx="675314" cy="374709"/>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그룹 1">
            <a:extLst>
              <a:ext uri="{FF2B5EF4-FFF2-40B4-BE49-F238E27FC236}">
                <a16:creationId xmlns:a16="http://schemas.microsoft.com/office/drawing/2014/main" id="{049B35A8-F2E6-42F1-7251-DD92DF4EBD6F}"/>
              </a:ext>
            </a:extLst>
          </p:cNvPr>
          <p:cNvGrpSpPr/>
          <p:nvPr/>
        </p:nvGrpSpPr>
        <p:grpSpPr>
          <a:xfrm>
            <a:off x="1014555" y="2118209"/>
            <a:ext cx="694754" cy="969813"/>
            <a:chOff x="1014555" y="2118209"/>
            <a:chExt cx="694754" cy="969813"/>
          </a:xfrm>
        </p:grpSpPr>
        <p:sp>
          <p:nvSpPr>
            <p:cNvPr id="93" name="배지 97">
              <a:extLst>
                <a:ext uri="{FF2B5EF4-FFF2-40B4-BE49-F238E27FC236}">
                  <a16:creationId xmlns:a16="http://schemas.microsoft.com/office/drawing/2014/main" id="{C1421953-65CD-25E3-ABEC-A49566BFB2AB}"/>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배지 98">
              <a:extLst>
                <a:ext uri="{FF2B5EF4-FFF2-40B4-BE49-F238E27FC236}">
                  <a16:creationId xmlns:a16="http://schemas.microsoft.com/office/drawing/2014/main" id="{8DF29CC4-14CD-ECF5-D7C9-F2BAC4701DC3}"/>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배지 99">
              <a:extLst>
                <a:ext uri="{FF2B5EF4-FFF2-40B4-BE49-F238E27FC236}">
                  <a16:creationId xmlns:a16="http://schemas.microsoft.com/office/drawing/2014/main" id="{22C60159-BE21-56EE-1819-21DB243DA2AC}"/>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배지 100">
              <a:extLst>
                <a:ext uri="{FF2B5EF4-FFF2-40B4-BE49-F238E27FC236}">
                  <a16:creationId xmlns:a16="http://schemas.microsoft.com/office/drawing/2014/main" id="{5937EEA3-081B-BCED-EC7C-52238EC472D0}"/>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92795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2332023" y="-11672"/>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Aysha+and+Mysterious+Machines&amp;rlz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Aysha and Mysterious Machines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그룹 3">
            <a:extLst>
              <a:ext uri="{FF2B5EF4-FFF2-40B4-BE49-F238E27FC236}">
                <a16:creationId xmlns:a16="http://schemas.microsoft.com/office/drawing/2014/main" id="{9BC505A5-C6DA-0606-F0C4-8E35C7F845DA}"/>
              </a:ext>
            </a:extLst>
          </p:cNvPr>
          <p:cNvGrpSpPr/>
          <p:nvPr/>
        </p:nvGrpSpPr>
        <p:grpSpPr>
          <a:xfrm>
            <a:off x="2209793" y="2176182"/>
            <a:ext cx="8319596" cy="845209"/>
            <a:chOff x="2209793" y="2176182"/>
            <a:chExt cx="8319596" cy="845209"/>
          </a:xfrm>
        </p:grpSpPr>
        <p:sp>
          <p:nvSpPr>
            <p:cNvPr id="28" name="TextBox 27">
              <a:extLst>
                <a:ext uri="{FF2B5EF4-FFF2-40B4-BE49-F238E27FC236}">
                  <a16:creationId xmlns:a16="http://schemas.microsoft.com/office/drawing/2014/main" id="{293B04E3-8103-346B-6D4D-5E3539548981}"/>
                </a:ext>
              </a:extLst>
            </p:cNvPr>
            <p:cNvSpPr txBox="1"/>
            <p:nvPr/>
          </p:nvSpPr>
          <p:spPr>
            <a:xfrm>
              <a:off x="2231889" y="2176182"/>
              <a:ext cx="7809017" cy="338554"/>
            </a:xfrm>
            <a:prstGeom prst="rect">
              <a:avLst/>
            </a:prstGeom>
            <a:noFill/>
          </p:spPr>
          <p:txBody>
            <a:bodyPr wrap="square" rtlCol="0">
              <a:spAutoFit/>
            </a:bodyPr>
            <a:lstStyle/>
            <a:p>
              <a:r>
                <a:rPr lang="en-US" altLang="ko-KR" sz="16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Bio of Aysha</a:t>
              </a:r>
            </a:p>
          </p:txBody>
        </p:sp>
        <p:sp>
          <p:nvSpPr>
            <p:cNvPr id="29" name="TextBox 28">
              <a:extLst>
                <a:ext uri="{FF2B5EF4-FFF2-40B4-BE49-F238E27FC236}">
                  <a16:creationId xmlns:a16="http://schemas.microsoft.com/office/drawing/2014/main" id="{20977C4B-5CE1-36E7-2D77-8B98A3EFB9B0}"/>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She is 10 years old and a detective by profession, assigned to answer the questions that will change her life. Are you ready to help her in finding the answers???</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pic>
        <p:nvPicPr>
          <p:cNvPr id="30" name="Picture 29" descr="A cartoon of a child with pink hair and a hat and a book&#10;&#10;Description automatically generated">
            <a:extLst>
              <a:ext uri="{FF2B5EF4-FFF2-40B4-BE49-F238E27FC236}">
                <a16:creationId xmlns:a16="http://schemas.microsoft.com/office/drawing/2014/main" id="{66CF92DE-A41B-2AAE-0610-67574991A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76" y="2145212"/>
            <a:ext cx="318381" cy="318381"/>
          </a:xfrm>
          <a:prstGeom prst="rect">
            <a:avLst/>
          </a:prstGeom>
        </p:spPr>
      </p:pic>
      <p:sp>
        <p:nvSpPr>
          <p:cNvPr id="32" name="TextBox 31">
            <a:extLst>
              <a:ext uri="{FF2B5EF4-FFF2-40B4-BE49-F238E27FC236}">
                <a16:creationId xmlns:a16="http://schemas.microsoft.com/office/drawing/2014/main" id="{F90B1911-BF39-2F2B-3B4A-6175EADF0251}"/>
              </a:ext>
            </a:extLst>
          </p:cNvPr>
          <p:cNvSpPr txBox="1"/>
          <p:nvPr/>
        </p:nvSpPr>
        <p:spPr>
          <a:xfrm>
            <a:off x="161352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4" name="Picture 33" descr="A cartoon of a child with pink hair and a hat and a book&#10;&#10;Description automatically generated">
            <a:extLst>
              <a:ext uri="{FF2B5EF4-FFF2-40B4-BE49-F238E27FC236}">
                <a16:creationId xmlns:a16="http://schemas.microsoft.com/office/drawing/2014/main" id="{395A181D-970F-1B07-DEDC-07D35492E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412" y="5315"/>
            <a:ext cx="318381" cy="318381"/>
          </a:xfrm>
          <a:prstGeom prst="rect">
            <a:avLst/>
          </a:prstGeom>
        </p:spPr>
      </p:pic>
      <p:sp>
        <p:nvSpPr>
          <p:cNvPr id="35" name="TextBox 34">
            <a:extLst>
              <a:ext uri="{FF2B5EF4-FFF2-40B4-BE49-F238E27FC236}">
                <a16:creationId xmlns:a16="http://schemas.microsoft.com/office/drawing/2014/main" id="{4556F2C6-17B6-0644-88F2-99EBD022CEF0}"/>
              </a:ext>
            </a:extLst>
          </p:cNvPr>
          <p:cNvSpPr txBox="1"/>
          <p:nvPr/>
        </p:nvSpPr>
        <p:spPr>
          <a:xfrm>
            <a:off x="577332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6" name="Picture 35" descr="A black circle with a black circle and a black background&#10;&#10;Description automatically generated">
            <a:extLst>
              <a:ext uri="{FF2B5EF4-FFF2-40B4-BE49-F238E27FC236}">
                <a16:creationId xmlns:a16="http://schemas.microsoft.com/office/drawing/2014/main" id="{472DC673-B3F0-0DF1-70F4-6E826351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52" y="64718"/>
            <a:ext cx="216439" cy="216439"/>
          </a:xfrm>
          <a:prstGeom prst="rect">
            <a:avLst/>
          </a:prstGeom>
        </p:spPr>
      </p:pic>
      <p:sp>
        <p:nvSpPr>
          <p:cNvPr id="38" name="TextBox 37">
            <a:extLst>
              <a:ext uri="{FF2B5EF4-FFF2-40B4-BE49-F238E27FC236}">
                <a16:creationId xmlns:a16="http://schemas.microsoft.com/office/drawing/2014/main" id="{FCCD6D1E-032D-87BA-FF84-D16E5225673C}"/>
              </a:ext>
            </a:extLst>
          </p:cNvPr>
          <p:cNvSpPr txBox="1"/>
          <p:nvPr/>
        </p:nvSpPr>
        <p:spPr>
          <a:xfrm>
            <a:off x="362873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9" name="Picture 38" descr="A black circle with a black circle and a black background&#10;&#10;Description automatically generated">
            <a:extLst>
              <a:ext uri="{FF2B5EF4-FFF2-40B4-BE49-F238E27FC236}">
                <a16:creationId xmlns:a16="http://schemas.microsoft.com/office/drawing/2014/main" id="{B3198904-B713-8B78-E09C-79478DB66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361" y="64718"/>
            <a:ext cx="216439" cy="216439"/>
          </a:xfrm>
          <a:prstGeom prst="rect">
            <a:avLst/>
          </a:prstGeom>
        </p:spPr>
      </p:pic>
      <p:sp>
        <p:nvSpPr>
          <p:cNvPr id="40" name="TextBox 39">
            <a:extLst>
              <a:ext uri="{FF2B5EF4-FFF2-40B4-BE49-F238E27FC236}">
                <a16:creationId xmlns:a16="http://schemas.microsoft.com/office/drawing/2014/main" id="{D0DA2EF3-A86D-DD9C-4FEB-60CCDF278416}"/>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41" name="Picture 40" descr="A black circle with a black circle and a black background&#10;&#10;Description automatically generated">
            <a:extLst>
              <a:ext uri="{FF2B5EF4-FFF2-40B4-BE49-F238E27FC236}">
                <a16:creationId xmlns:a16="http://schemas.microsoft.com/office/drawing/2014/main" id="{8AF3306D-89AD-6174-83FE-7D52DC051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grpSp>
        <p:nvGrpSpPr>
          <p:cNvPr id="42" name="그룹 61">
            <a:extLst>
              <a:ext uri="{FF2B5EF4-FFF2-40B4-BE49-F238E27FC236}">
                <a16:creationId xmlns:a16="http://schemas.microsoft.com/office/drawing/2014/main" id="{69955B92-079F-9910-D15B-279D20196A6C}"/>
              </a:ext>
            </a:extLst>
          </p:cNvPr>
          <p:cNvGrpSpPr/>
          <p:nvPr/>
        </p:nvGrpSpPr>
        <p:grpSpPr>
          <a:xfrm>
            <a:off x="3386456" y="148157"/>
            <a:ext cx="64022" cy="71762"/>
            <a:chOff x="2644815" y="1394749"/>
            <a:chExt cx="231494" cy="231494"/>
          </a:xfrm>
        </p:grpSpPr>
        <p:cxnSp>
          <p:nvCxnSpPr>
            <p:cNvPr id="43" name="직선 연결선 62">
              <a:extLst>
                <a:ext uri="{FF2B5EF4-FFF2-40B4-BE49-F238E27FC236}">
                  <a16:creationId xmlns:a16="http://schemas.microsoft.com/office/drawing/2014/main" id="{F4E7219A-E69B-AC89-39B7-9BDB1C8AB2F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63">
              <a:extLst>
                <a:ext uri="{FF2B5EF4-FFF2-40B4-BE49-F238E27FC236}">
                  <a16:creationId xmlns:a16="http://schemas.microsoft.com/office/drawing/2014/main" id="{7E306281-4F93-B8B7-6CE3-94BDE937C099}"/>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5" name="그룹 5">
            <a:extLst>
              <a:ext uri="{FF2B5EF4-FFF2-40B4-BE49-F238E27FC236}">
                <a16:creationId xmlns:a16="http://schemas.microsoft.com/office/drawing/2014/main" id="{A82F659E-AE2F-24A7-29AF-8093226C6E2B}"/>
              </a:ext>
            </a:extLst>
          </p:cNvPr>
          <p:cNvGrpSpPr/>
          <p:nvPr/>
        </p:nvGrpSpPr>
        <p:grpSpPr>
          <a:xfrm>
            <a:off x="2209793" y="3146393"/>
            <a:ext cx="8341692" cy="2736448"/>
            <a:chOff x="2209793" y="3146393"/>
            <a:chExt cx="8341692" cy="2736448"/>
          </a:xfrm>
        </p:grpSpPr>
        <p:sp>
          <p:nvSpPr>
            <p:cNvPr id="60" name="TextBox 59">
              <a:extLst>
                <a:ext uri="{FF2B5EF4-FFF2-40B4-BE49-F238E27FC236}">
                  <a16:creationId xmlns:a16="http://schemas.microsoft.com/office/drawing/2014/main" id="{7B3FEFF0-4593-7ACF-7444-36FB4316CE93}"/>
                </a:ext>
              </a:extLst>
            </p:cNvPr>
            <p:cNvSpPr txBox="1"/>
            <p:nvPr/>
          </p:nvSpPr>
          <p:spPr>
            <a:xfrm>
              <a:off x="2245744" y="3146393"/>
              <a:ext cx="7809017" cy="338554"/>
            </a:xfrm>
            <a:prstGeom prst="rect">
              <a:avLst/>
            </a:prstGeom>
            <a:noFill/>
          </p:spPr>
          <p:txBody>
            <a:bodyPr wrap="square" rtlCol="0">
              <a:spAutoFit/>
            </a:bodyPr>
            <a:lstStyle/>
            <a:p>
              <a:r>
                <a:rPr lang="en-US" altLang="ko-KR" sz="1600" dirty="0">
                  <a:solidFill>
                    <a:srgbClr val="EDBC43"/>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Questions to Answers</a:t>
              </a:r>
            </a:p>
          </p:txBody>
        </p:sp>
        <p:sp>
          <p:nvSpPr>
            <p:cNvPr id="61" name="TextBox 60">
              <a:extLst>
                <a:ext uri="{FF2B5EF4-FFF2-40B4-BE49-F238E27FC236}">
                  <a16:creationId xmlns:a16="http://schemas.microsoft.com/office/drawing/2014/main" id="{8E68F145-DCE9-528E-ACF0-4BF1F708F8CC}"/>
                </a:ext>
              </a:extLst>
            </p:cNvPr>
            <p:cNvSpPr txBox="1"/>
            <p:nvPr/>
          </p:nvSpPr>
          <p:spPr>
            <a:xfrm>
              <a:off x="2209793" y="3426817"/>
              <a:ext cx="8319596" cy="738664"/>
            </a:xfrm>
            <a:prstGeom prst="rect">
              <a:avLst/>
            </a:prstGeom>
            <a:noFill/>
          </p:spPr>
          <p:txBody>
            <a:bodyPr wrap="square">
              <a:spAutoFit/>
            </a:bodyPr>
            <a:lstStyle/>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Aysha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mama/ cats/ heroes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machines can do? </a:t>
              </a:r>
            </a:p>
          </p:txBody>
        </p:sp>
        <p:grpSp>
          <p:nvGrpSpPr>
            <p:cNvPr id="66" name="그룹 6">
              <a:extLst>
                <a:ext uri="{FF2B5EF4-FFF2-40B4-BE49-F238E27FC236}">
                  <a16:creationId xmlns:a16="http://schemas.microsoft.com/office/drawing/2014/main" id="{C1FAF2D0-191A-4DF1-EA8B-B16F98262E8B}"/>
                </a:ext>
              </a:extLst>
            </p:cNvPr>
            <p:cNvGrpSpPr/>
            <p:nvPr/>
          </p:nvGrpSpPr>
          <p:grpSpPr>
            <a:xfrm>
              <a:off x="2209793" y="4310574"/>
              <a:ext cx="8319596" cy="845209"/>
              <a:chOff x="2209793" y="4310574"/>
              <a:chExt cx="8319596" cy="845209"/>
            </a:xfrm>
          </p:grpSpPr>
          <p:sp>
            <p:nvSpPr>
              <p:cNvPr id="73" name="TextBox 72">
                <a:extLst>
                  <a:ext uri="{FF2B5EF4-FFF2-40B4-BE49-F238E27FC236}">
                    <a16:creationId xmlns:a16="http://schemas.microsoft.com/office/drawing/2014/main" id="{87C0BB65-B13B-25F5-CE34-11154EDABC45}"/>
                  </a:ext>
                </a:extLst>
              </p:cNvPr>
              <p:cNvSpPr txBox="1"/>
              <p:nvPr/>
            </p:nvSpPr>
            <p:spPr>
              <a:xfrm>
                <a:off x="2231889" y="4310574"/>
                <a:ext cx="7809017" cy="338554"/>
              </a:xfrm>
              <a:prstGeom prst="rect">
                <a:avLst/>
              </a:prstGeom>
              <a:noFill/>
            </p:spPr>
            <p:txBody>
              <a:bodyPr wrap="square" rtlCol="0">
                <a:spAutoFit/>
              </a:bodyPr>
              <a:lstStyle/>
              <a:p>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Clues for Aysha!!! </a:t>
                </a:r>
                <a:r>
                  <a:rPr lang="en-US" altLang="ko-KR" sz="1600" dirty="0" err="1">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Yayyyy</a:t>
                </a:r>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sp>
            <p:nvSpPr>
              <p:cNvPr id="74" name="TextBox 73">
                <a:extLst>
                  <a:ext uri="{FF2B5EF4-FFF2-40B4-BE49-F238E27FC236}">
                    <a16:creationId xmlns:a16="http://schemas.microsoft.com/office/drawing/2014/main" id="{AA1321F0-8D2F-78FE-BEF2-415C0C6B7764}"/>
                  </a:ext>
                </a:extLst>
              </p:cNvPr>
              <p:cNvSpPr txBox="1"/>
              <p:nvPr/>
            </p:nvSpPr>
            <p:spPr>
              <a:xfrm>
                <a:off x="2209793" y="4632563"/>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Focus on what you did till now, like slept, woke up, brush your teeth  (I can’t tell more you have to find by yourself), what mama did?, did you use any machine today?</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70" name="그룹 7">
              <a:extLst>
                <a:ext uri="{FF2B5EF4-FFF2-40B4-BE49-F238E27FC236}">
                  <a16:creationId xmlns:a16="http://schemas.microsoft.com/office/drawing/2014/main" id="{ED906B35-FF5E-ECEF-F7CE-04359B344755}"/>
                </a:ext>
              </a:extLst>
            </p:cNvPr>
            <p:cNvGrpSpPr/>
            <p:nvPr/>
          </p:nvGrpSpPr>
          <p:grpSpPr>
            <a:xfrm>
              <a:off x="2231889" y="5253075"/>
              <a:ext cx="8319596" cy="629766"/>
              <a:chOff x="2231889" y="5253075"/>
              <a:chExt cx="8319596" cy="629766"/>
            </a:xfrm>
          </p:grpSpPr>
          <p:sp>
            <p:nvSpPr>
              <p:cNvPr id="71" name="TextBox 70">
                <a:extLst>
                  <a:ext uri="{FF2B5EF4-FFF2-40B4-BE49-F238E27FC236}">
                    <a16:creationId xmlns:a16="http://schemas.microsoft.com/office/drawing/2014/main" id="{BCF0BCC8-4BC8-DF64-ED5B-26961E3320CF}"/>
                  </a:ext>
                </a:extLst>
              </p:cNvPr>
              <p:cNvSpPr txBox="1"/>
              <p:nvPr/>
            </p:nvSpPr>
            <p:spPr>
              <a:xfrm>
                <a:off x="2253985" y="525307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Bonus level: Who is smarter machines or Aysha? </a:t>
                </a:r>
              </a:p>
            </p:txBody>
          </p:sp>
          <p:sp>
            <p:nvSpPr>
              <p:cNvPr id="72" name="TextBox 71">
                <a:extLst>
                  <a:ext uri="{FF2B5EF4-FFF2-40B4-BE49-F238E27FC236}">
                    <a16:creationId xmlns:a16="http://schemas.microsoft.com/office/drawing/2014/main" id="{330213D9-DD4D-2CB5-0C71-571603B95AB1}"/>
                  </a:ext>
                </a:extLst>
              </p:cNvPr>
              <p:cNvSpPr txBox="1"/>
              <p:nvPr/>
            </p:nvSpPr>
            <p:spPr>
              <a:xfrm>
                <a:off x="2231889" y="5575064"/>
                <a:ext cx="8319596" cy="307777"/>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This is a bonus question to reach to level 5.</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pic>
        <p:nvPicPr>
          <p:cNvPr id="75" name="Picture 2">
            <a:extLst>
              <a:ext uri="{FF2B5EF4-FFF2-40B4-BE49-F238E27FC236}">
                <a16:creationId xmlns:a16="http://schemas.microsoft.com/office/drawing/2014/main" id="{87B4B07B-2B78-2171-0F5C-6A1556B6C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889" y="2918584"/>
            <a:ext cx="599399" cy="59939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7CFD789A-8174-1AE5-6300-484475F62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262" y="4033039"/>
            <a:ext cx="675314" cy="67531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a:extLst>
              <a:ext uri="{FF2B5EF4-FFF2-40B4-BE49-F238E27FC236}">
                <a16:creationId xmlns:a16="http://schemas.microsoft.com/office/drawing/2014/main" id="{927DBF33-0F06-EAB2-2EB8-F2304870E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262" y="5151024"/>
            <a:ext cx="675314" cy="3747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그룹 1">
            <a:extLst>
              <a:ext uri="{FF2B5EF4-FFF2-40B4-BE49-F238E27FC236}">
                <a16:creationId xmlns:a16="http://schemas.microsoft.com/office/drawing/2014/main" id="{721D61A9-EC82-0D8F-A45E-BF88F92A176D}"/>
              </a:ext>
            </a:extLst>
          </p:cNvPr>
          <p:cNvGrpSpPr/>
          <p:nvPr/>
        </p:nvGrpSpPr>
        <p:grpSpPr>
          <a:xfrm>
            <a:off x="1014555" y="3096269"/>
            <a:ext cx="694754" cy="969813"/>
            <a:chOff x="1014555" y="2118209"/>
            <a:chExt cx="694754" cy="969813"/>
          </a:xfrm>
        </p:grpSpPr>
        <p:sp>
          <p:nvSpPr>
            <p:cNvPr id="79" name="배지 97">
              <a:extLst>
                <a:ext uri="{FF2B5EF4-FFF2-40B4-BE49-F238E27FC236}">
                  <a16:creationId xmlns:a16="http://schemas.microsoft.com/office/drawing/2014/main" id="{0840D42E-0CB5-6217-2511-79EE52868B00}"/>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배지 98">
              <a:extLst>
                <a:ext uri="{FF2B5EF4-FFF2-40B4-BE49-F238E27FC236}">
                  <a16:creationId xmlns:a16="http://schemas.microsoft.com/office/drawing/2014/main" id="{5AE27F73-961F-0337-3FA8-A40A88100C05}"/>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배지 99">
              <a:extLst>
                <a:ext uri="{FF2B5EF4-FFF2-40B4-BE49-F238E27FC236}">
                  <a16:creationId xmlns:a16="http://schemas.microsoft.com/office/drawing/2014/main" id="{0B474281-62E4-E52C-A6D3-1EC25E49A06A}"/>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배지 100">
              <a:extLst>
                <a:ext uri="{FF2B5EF4-FFF2-40B4-BE49-F238E27FC236}">
                  <a16:creationId xmlns:a16="http://schemas.microsoft.com/office/drawing/2014/main" id="{732E622C-3700-5512-6534-28D505376DAF}"/>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56077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2332023" y="-11672"/>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Aysha+and+Mysterious+Machines&amp;rlz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Aysha and Mysterious Machines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그룹 3">
            <a:extLst>
              <a:ext uri="{FF2B5EF4-FFF2-40B4-BE49-F238E27FC236}">
                <a16:creationId xmlns:a16="http://schemas.microsoft.com/office/drawing/2014/main" id="{9BC505A5-C6DA-0606-F0C4-8E35C7F845DA}"/>
              </a:ext>
            </a:extLst>
          </p:cNvPr>
          <p:cNvGrpSpPr/>
          <p:nvPr/>
        </p:nvGrpSpPr>
        <p:grpSpPr>
          <a:xfrm>
            <a:off x="2209793" y="2176182"/>
            <a:ext cx="8319596" cy="845209"/>
            <a:chOff x="2209793" y="2176182"/>
            <a:chExt cx="8319596" cy="845209"/>
          </a:xfrm>
        </p:grpSpPr>
        <p:sp>
          <p:nvSpPr>
            <p:cNvPr id="28" name="TextBox 27">
              <a:extLst>
                <a:ext uri="{FF2B5EF4-FFF2-40B4-BE49-F238E27FC236}">
                  <a16:creationId xmlns:a16="http://schemas.microsoft.com/office/drawing/2014/main" id="{293B04E3-8103-346B-6D4D-5E3539548981}"/>
                </a:ext>
              </a:extLst>
            </p:cNvPr>
            <p:cNvSpPr txBox="1"/>
            <p:nvPr/>
          </p:nvSpPr>
          <p:spPr>
            <a:xfrm>
              <a:off x="2231889" y="2176182"/>
              <a:ext cx="7809017" cy="338554"/>
            </a:xfrm>
            <a:prstGeom prst="rect">
              <a:avLst/>
            </a:prstGeom>
            <a:noFill/>
          </p:spPr>
          <p:txBody>
            <a:bodyPr wrap="square" rtlCol="0">
              <a:spAutoFit/>
            </a:bodyPr>
            <a:lstStyle/>
            <a:p>
              <a:r>
                <a:rPr lang="en-US" altLang="ko-KR" sz="16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Bio of Aysha</a:t>
              </a:r>
            </a:p>
          </p:txBody>
        </p:sp>
        <p:sp>
          <p:nvSpPr>
            <p:cNvPr id="29" name="TextBox 28">
              <a:extLst>
                <a:ext uri="{FF2B5EF4-FFF2-40B4-BE49-F238E27FC236}">
                  <a16:creationId xmlns:a16="http://schemas.microsoft.com/office/drawing/2014/main" id="{20977C4B-5CE1-36E7-2D77-8B98A3EFB9B0}"/>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She is 10 years old and a detective by profession, assigned to answer the questions that will change her life. Are you ready to help her in finding the answers???</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pic>
        <p:nvPicPr>
          <p:cNvPr id="30" name="Picture 29" descr="A cartoon of a child with pink hair and a hat and a book&#10;&#10;Description automatically generated">
            <a:extLst>
              <a:ext uri="{FF2B5EF4-FFF2-40B4-BE49-F238E27FC236}">
                <a16:creationId xmlns:a16="http://schemas.microsoft.com/office/drawing/2014/main" id="{66CF92DE-A41B-2AAE-0610-67574991A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76" y="2145212"/>
            <a:ext cx="318381" cy="318381"/>
          </a:xfrm>
          <a:prstGeom prst="rect">
            <a:avLst/>
          </a:prstGeom>
        </p:spPr>
      </p:pic>
      <p:sp>
        <p:nvSpPr>
          <p:cNvPr id="32" name="TextBox 31">
            <a:extLst>
              <a:ext uri="{FF2B5EF4-FFF2-40B4-BE49-F238E27FC236}">
                <a16:creationId xmlns:a16="http://schemas.microsoft.com/office/drawing/2014/main" id="{F90B1911-BF39-2F2B-3B4A-6175EADF0251}"/>
              </a:ext>
            </a:extLst>
          </p:cNvPr>
          <p:cNvSpPr txBox="1"/>
          <p:nvPr/>
        </p:nvSpPr>
        <p:spPr>
          <a:xfrm>
            <a:off x="161352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4" name="Picture 33" descr="A cartoon of a child with pink hair and a hat and a book&#10;&#10;Description automatically generated">
            <a:extLst>
              <a:ext uri="{FF2B5EF4-FFF2-40B4-BE49-F238E27FC236}">
                <a16:creationId xmlns:a16="http://schemas.microsoft.com/office/drawing/2014/main" id="{395A181D-970F-1B07-DEDC-07D35492E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412" y="5315"/>
            <a:ext cx="318381" cy="318381"/>
          </a:xfrm>
          <a:prstGeom prst="rect">
            <a:avLst/>
          </a:prstGeom>
        </p:spPr>
      </p:pic>
      <p:sp>
        <p:nvSpPr>
          <p:cNvPr id="35" name="TextBox 34">
            <a:extLst>
              <a:ext uri="{FF2B5EF4-FFF2-40B4-BE49-F238E27FC236}">
                <a16:creationId xmlns:a16="http://schemas.microsoft.com/office/drawing/2014/main" id="{4556F2C6-17B6-0644-88F2-99EBD022CEF0}"/>
              </a:ext>
            </a:extLst>
          </p:cNvPr>
          <p:cNvSpPr txBox="1"/>
          <p:nvPr/>
        </p:nvSpPr>
        <p:spPr>
          <a:xfrm>
            <a:off x="577332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6" name="Picture 35" descr="A black circle with a black circle and a black background&#10;&#10;Description automatically generated">
            <a:extLst>
              <a:ext uri="{FF2B5EF4-FFF2-40B4-BE49-F238E27FC236}">
                <a16:creationId xmlns:a16="http://schemas.microsoft.com/office/drawing/2014/main" id="{472DC673-B3F0-0DF1-70F4-6E826351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52" y="64718"/>
            <a:ext cx="216439" cy="216439"/>
          </a:xfrm>
          <a:prstGeom prst="rect">
            <a:avLst/>
          </a:prstGeom>
        </p:spPr>
      </p:pic>
      <p:sp>
        <p:nvSpPr>
          <p:cNvPr id="38" name="TextBox 37">
            <a:extLst>
              <a:ext uri="{FF2B5EF4-FFF2-40B4-BE49-F238E27FC236}">
                <a16:creationId xmlns:a16="http://schemas.microsoft.com/office/drawing/2014/main" id="{FCCD6D1E-032D-87BA-FF84-D16E5225673C}"/>
              </a:ext>
            </a:extLst>
          </p:cNvPr>
          <p:cNvSpPr txBox="1"/>
          <p:nvPr/>
        </p:nvSpPr>
        <p:spPr>
          <a:xfrm>
            <a:off x="362873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9" name="Picture 38" descr="A black circle with a black circle and a black background&#10;&#10;Description automatically generated">
            <a:extLst>
              <a:ext uri="{FF2B5EF4-FFF2-40B4-BE49-F238E27FC236}">
                <a16:creationId xmlns:a16="http://schemas.microsoft.com/office/drawing/2014/main" id="{B3198904-B713-8B78-E09C-79478DB66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361" y="64718"/>
            <a:ext cx="216439" cy="216439"/>
          </a:xfrm>
          <a:prstGeom prst="rect">
            <a:avLst/>
          </a:prstGeom>
        </p:spPr>
      </p:pic>
      <p:sp>
        <p:nvSpPr>
          <p:cNvPr id="40" name="TextBox 39">
            <a:extLst>
              <a:ext uri="{FF2B5EF4-FFF2-40B4-BE49-F238E27FC236}">
                <a16:creationId xmlns:a16="http://schemas.microsoft.com/office/drawing/2014/main" id="{D0DA2EF3-A86D-DD9C-4FEB-60CCDF278416}"/>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41" name="Picture 40" descr="A black circle with a black circle and a black background&#10;&#10;Description automatically generated">
            <a:extLst>
              <a:ext uri="{FF2B5EF4-FFF2-40B4-BE49-F238E27FC236}">
                <a16:creationId xmlns:a16="http://schemas.microsoft.com/office/drawing/2014/main" id="{8AF3306D-89AD-6174-83FE-7D52DC051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grpSp>
        <p:nvGrpSpPr>
          <p:cNvPr id="42" name="그룹 61">
            <a:extLst>
              <a:ext uri="{FF2B5EF4-FFF2-40B4-BE49-F238E27FC236}">
                <a16:creationId xmlns:a16="http://schemas.microsoft.com/office/drawing/2014/main" id="{69955B92-079F-9910-D15B-279D20196A6C}"/>
              </a:ext>
            </a:extLst>
          </p:cNvPr>
          <p:cNvGrpSpPr/>
          <p:nvPr/>
        </p:nvGrpSpPr>
        <p:grpSpPr>
          <a:xfrm>
            <a:off x="3386456" y="148157"/>
            <a:ext cx="64022" cy="71762"/>
            <a:chOff x="2644815" y="1394749"/>
            <a:chExt cx="231494" cy="231494"/>
          </a:xfrm>
        </p:grpSpPr>
        <p:cxnSp>
          <p:nvCxnSpPr>
            <p:cNvPr id="43" name="직선 연결선 62">
              <a:extLst>
                <a:ext uri="{FF2B5EF4-FFF2-40B4-BE49-F238E27FC236}">
                  <a16:creationId xmlns:a16="http://schemas.microsoft.com/office/drawing/2014/main" id="{F4E7219A-E69B-AC89-39B7-9BDB1C8AB2F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63">
              <a:extLst>
                <a:ext uri="{FF2B5EF4-FFF2-40B4-BE49-F238E27FC236}">
                  <a16:creationId xmlns:a16="http://schemas.microsoft.com/office/drawing/2014/main" id="{7E306281-4F93-B8B7-6CE3-94BDE937C099}"/>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 name="그룹 1">
            <a:extLst>
              <a:ext uri="{FF2B5EF4-FFF2-40B4-BE49-F238E27FC236}">
                <a16:creationId xmlns:a16="http://schemas.microsoft.com/office/drawing/2014/main" id="{68618EB9-A015-D128-D5AF-BB10B13EE9F0}"/>
              </a:ext>
            </a:extLst>
          </p:cNvPr>
          <p:cNvGrpSpPr/>
          <p:nvPr/>
        </p:nvGrpSpPr>
        <p:grpSpPr>
          <a:xfrm>
            <a:off x="1014555" y="4097479"/>
            <a:ext cx="694754" cy="969813"/>
            <a:chOff x="1014555" y="2118209"/>
            <a:chExt cx="694754" cy="969813"/>
          </a:xfrm>
        </p:grpSpPr>
        <p:sp>
          <p:nvSpPr>
            <p:cNvPr id="8" name="배지 97">
              <a:extLst>
                <a:ext uri="{FF2B5EF4-FFF2-40B4-BE49-F238E27FC236}">
                  <a16:creationId xmlns:a16="http://schemas.microsoft.com/office/drawing/2014/main" id="{67812A83-40FE-51FC-3635-36D7E77063CB}"/>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배지 98">
              <a:extLst>
                <a:ext uri="{FF2B5EF4-FFF2-40B4-BE49-F238E27FC236}">
                  <a16:creationId xmlns:a16="http://schemas.microsoft.com/office/drawing/2014/main" id="{5F0317E0-A69B-2504-5CFB-5CAE3024CF4E}"/>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배지 99">
              <a:extLst>
                <a:ext uri="{FF2B5EF4-FFF2-40B4-BE49-F238E27FC236}">
                  <a16:creationId xmlns:a16="http://schemas.microsoft.com/office/drawing/2014/main" id="{8FB483D3-28E0-E80A-DCC1-C0F7E1757BB2}"/>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배지 100">
              <a:extLst>
                <a:ext uri="{FF2B5EF4-FFF2-40B4-BE49-F238E27FC236}">
                  <a16:creationId xmlns:a16="http://schemas.microsoft.com/office/drawing/2014/main" id="{349C3FD5-48A8-E57F-C5AB-EDA8D83B64A2}"/>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그룹 5">
            <a:extLst>
              <a:ext uri="{FF2B5EF4-FFF2-40B4-BE49-F238E27FC236}">
                <a16:creationId xmlns:a16="http://schemas.microsoft.com/office/drawing/2014/main" id="{A82F659E-AE2F-24A7-29AF-8093226C6E2B}"/>
              </a:ext>
            </a:extLst>
          </p:cNvPr>
          <p:cNvGrpSpPr/>
          <p:nvPr/>
        </p:nvGrpSpPr>
        <p:grpSpPr>
          <a:xfrm>
            <a:off x="2209793" y="3146393"/>
            <a:ext cx="8341692" cy="2736448"/>
            <a:chOff x="2209793" y="3146393"/>
            <a:chExt cx="8341692" cy="2736448"/>
          </a:xfrm>
        </p:grpSpPr>
        <p:sp>
          <p:nvSpPr>
            <p:cNvPr id="60" name="TextBox 59">
              <a:extLst>
                <a:ext uri="{FF2B5EF4-FFF2-40B4-BE49-F238E27FC236}">
                  <a16:creationId xmlns:a16="http://schemas.microsoft.com/office/drawing/2014/main" id="{7B3FEFF0-4593-7ACF-7444-36FB4316CE93}"/>
                </a:ext>
              </a:extLst>
            </p:cNvPr>
            <p:cNvSpPr txBox="1"/>
            <p:nvPr/>
          </p:nvSpPr>
          <p:spPr>
            <a:xfrm>
              <a:off x="2245744" y="3146393"/>
              <a:ext cx="7809017" cy="338554"/>
            </a:xfrm>
            <a:prstGeom prst="rect">
              <a:avLst/>
            </a:prstGeom>
            <a:noFill/>
          </p:spPr>
          <p:txBody>
            <a:bodyPr wrap="square" rtlCol="0">
              <a:spAutoFit/>
            </a:bodyPr>
            <a:lstStyle/>
            <a:p>
              <a:r>
                <a:rPr lang="en-US" altLang="ko-KR" sz="16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Questions to Answers</a:t>
              </a:r>
            </a:p>
          </p:txBody>
        </p:sp>
        <p:sp>
          <p:nvSpPr>
            <p:cNvPr id="61" name="TextBox 60">
              <a:extLst>
                <a:ext uri="{FF2B5EF4-FFF2-40B4-BE49-F238E27FC236}">
                  <a16:creationId xmlns:a16="http://schemas.microsoft.com/office/drawing/2014/main" id="{8E68F145-DCE9-528E-ACF0-4BF1F708F8CC}"/>
                </a:ext>
              </a:extLst>
            </p:cNvPr>
            <p:cNvSpPr txBox="1"/>
            <p:nvPr/>
          </p:nvSpPr>
          <p:spPr>
            <a:xfrm>
              <a:off x="2209793" y="3426817"/>
              <a:ext cx="8319596" cy="738664"/>
            </a:xfrm>
            <a:prstGeom prst="rect">
              <a:avLst/>
            </a:prstGeom>
            <a:noFill/>
          </p:spPr>
          <p:txBody>
            <a:bodyPr wrap="square">
              <a:spAutoFit/>
            </a:bodyPr>
            <a:lstStyle/>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Aysha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mama/ cats/ heroes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machines can do? </a:t>
              </a:r>
            </a:p>
          </p:txBody>
        </p:sp>
        <p:grpSp>
          <p:nvGrpSpPr>
            <p:cNvPr id="66" name="그룹 6">
              <a:extLst>
                <a:ext uri="{FF2B5EF4-FFF2-40B4-BE49-F238E27FC236}">
                  <a16:creationId xmlns:a16="http://schemas.microsoft.com/office/drawing/2014/main" id="{C1FAF2D0-191A-4DF1-EA8B-B16F98262E8B}"/>
                </a:ext>
              </a:extLst>
            </p:cNvPr>
            <p:cNvGrpSpPr/>
            <p:nvPr/>
          </p:nvGrpSpPr>
          <p:grpSpPr>
            <a:xfrm>
              <a:off x="2209793" y="4310574"/>
              <a:ext cx="8319596" cy="845209"/>
              <a:chOff x="2209793" y="4310574"/>
              <a:chExt cx="8319596" cy="845209"/>
            </a:xfrm>
          </p:grpSpPr>
          <p:sp>
            <p:nvSpPr>
              <p:cNvPr id="73" name="TextBox 72">
                <a:extLst>
                  <a:ext uri="{FF2B5EF4-FFF2-40B4-BE49-F238E27FC236}">
                    <a16:creationId xmlns:a16="http://schemas.microsoft.com/office/drawing/2014/main" id="{87C0BB65-B13B-25F5-CE34-11154EDABC45}"/>
                  </a:ext>
                </a:extLst>
              </p:cNvPr>
              <p:cNvSpPr txBox="1"/>
              <p:nvPr/>
            </p:nvSpPr>
            <p:spPr>
              <a:xfrm>
                <a:off x="2231889" y="4310574"/>
                <a:ext cx="7809017" cy="338554"/>
              </a:xfrm>
              <a:prstGeom prst="rect">
                <a:avLst/>
              </a:prstGeom>
              <a:noFill/>
            </p:spPr>
            <p:txBody>
              <a:bodyPr wrap="square" rtlCol="0">
                <a:spAutoFit/>
              </a:bodyPr>
              <a:lstStyle/>
              <a:p>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Clues for Aysha!!! </a:t>
                </a:r>
                <a:r>
                  <a:rPr lang="en-US" altLang="ko-KR" sz="1600" dirty="0" err="1">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Yayyyy</a:t>
                </a:r>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sp>
            <p:nvSpPr>
              <p:cNvPr id="74" name="TextBox 73">
                <a:extLst>
                  <a:ext uri="{FF2B5EF4-FFF2-40B4-BE49-F238E27FC236}">
                    <a16:creationId xmlns:a16="http://schemas.microsoft.com/office/drawing/2014/main" id="{AA1321F0-8D2F-78FE-BEF2-415C0C6B7764}"/>
                  </a:ext>
                </a:extLst>
              </p:cNvPr>
              <p:cNvSpPr txBox="1"/>
              <p:nvPr/>
            </p:nvSpPr>
            <p:spPr>
              <a:xfrm>
                <a:off x="2209793" y="4632563"/>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Focus on what you did till now, like slept, woke up, brush your teeth  (I can’t tell more you have to find by yourself), what mama did?, did you use any machine today?</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70" name="그룹 7">
              <a:extLst>
                <a:ext uri="{FF2B5EF4-FFF2-40B4-BE49-F238E27FC236}">
                  <a16:creationId xmlns:a16="http://schemas.microsoft.com/office/drawing/2014/main" id="{ED906B35-FF5E-ECEF-F7CE-04359B344755}"/>
                </a:ext>
              </a:extLst>
            </p:cNvPr>
            <p:cNvGrpSpPr/>
            <p:nvPr/>
          </p:nvGrpSpPr>
          <p:grpSpPr>
            <a:xfrm>
              <a:off x="2231889" y="5253075"/>
              <a:ext cx="8319596" cy="629766"/>
              <a:chOff x="2231889" y="5253075"/>
              <a:chExt cx="8319596" cy="629766"/>
            </a:xfrm>
          </p:grpSpPr>
          <p:sp>
            <p:nvSpPr>
              <p:cNvPr id="71" name="TextBox 70">
                <a:extLst>
                  <a:ext uri="{FF2B5EF4-FFF2-40B4-BE49-F238E27FC236}">
                    <a16:creationId xmlns:a16="http://schemas.microsoft.com/office/drawing/2014/main" id="{BCF0BCC8-4BC8-DF64-ED5B-26961E3320CF}"/>
                  </a:ext>
                </a:extLst>
              </p:cNvPr>
              <p:cNvSpPr txBox="1"/>
              <p:nvPr/>
            </p:nvSpPr>
            <p:spPr>
              <a:xfrm>
                <a:off x="2253985" y="525307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Bonus level: Who is smarter machines or Aysha? </a:t>
                </a:r>
              </a:p>
            </p:txBody>
          </p:sp>
          <p:sp>
            <p:nvSpPr>
              <p:cNvPr id="72" name="TextBox 71">
                <a:extLst>
                  <a:ext uri="{FF2B5EF4-FFF2-40B4-BE49-F238E27FC236}">
                    <a16:creationId xmlns:a16="http://schemas.microsoft.com/office/drawing/2014/main" id="{330213D9-DD4D-2CB5-0C71-571603B95AB1}"/>
                  </a:ext>
                </a:extLst>
              </p:cNvPr>
              <p:cNvSpPr txBox="1"/>
              <p:nvPr/>
            </p:nvSpPr>
            <p:spPr>
              <a:xfrm>
                <a:off x="2231889" y="5575064"/>
                <a:ext cx="8319596" cy="307777"/>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This is a bonus question to reach to level 5.</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pic>
        <p:nvPicPr>
          <p:cNvPr id="75" name="Picture 2">
            <a:extLst>
              <a:ext uri="{FF2B5EF4-FFF2-40B4-BE49-F238E27FC236}">
                <a16:creationId xmlns:a16="http://schemas.microsoft.com/office/drawing/2014/main" id="{87B4B07B-2B78-2171-0F5C-6A1556B6C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889" y="2918584"/>
            <a:ext cx="599399" cy="59939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7CFD789A-8174-1AE5-6300-484475F62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262" y="4033039"/>
            <a:ext cx="675314" cy="67531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a:extLst>
              <a:ext uri="{FF2B5EF4-FFF2-40B4-BE49-F238E27FC236}">
                <a16:creationId xmlns:a16="http://schemas.microsoft.com/office/drawing/2014/main" id="{927DBF33-0F06-EAB2-2EB8-F2304870E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262" y="5151024"/>
            <a:ext cx="675314" cy="374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146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2332023" y="-11672"/>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Aysha+and+Mysterious+Machines&amp;rlz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Aysha and Mysterious Machines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그룹 3">
            <a:extLst>
              <a:ext uri="{FF2B5EF4-FFF2-40B4-BE49-F238E27FC236}">
                <a16:creationId xmlns:a16="http://schemas.microsoft.com/office/drawing/2014/main" id="{9BC505A5-C6DA-0606-F0C4-8E35C7F845DA}"/>
              </a:ext>
            </a:extLst>
          </p:cNvPr>
          <p:cNvGrpSpPr/>
          <p:nvPr/>
        </p:nvGrpSpPr>
        <p:grpSpPr>
          <a:xfrm>
            <a:off x="2209793" y="2176182"/>
            <a:ext cx="8319596" cy="845209"/>
            <a:chOff x="2209793" y="2176182"/>
            <a:chExt cx="8319596" cy="845209"/>
          </a:xfrm>
        </p:grpSpPr>
        <p:sp>
          <p:nvSpPr>
            <p:cNvPr id="28" name="TextBox 27">
              <a:extLst>
                <a:ext uri="{FF2B5EF4-FFF2-40B4-BE49-F238E27FC236}">
                  <a16:creationId xmlns:a16="http://schemas.microsoft.com/office/drawing/2014/main" id="{293B04E3-8103-346B-6D4D-5E3539548981}"/>
                </a:ext>
              </a:extLst>
            </p:cNvPr>
            <p:cNvSpPr txBox="1"/>
            <p:nvPr/>
          </p:nvSpPr>
          <p:spPr>
            <a:xfrm>
              <a:off x="2231889" y="2176182"/>
              <a:ext cx="7809017" cy="338554"/>
            </a:xfrm>
            <a:prstGeom prst="rect">
              <a:avLst/>
            </a:prstGeom>
            <a:noFill/>
          </p:spPr>
          <p:txBody>
            <a:bodyPr wrap="square" rtlCol="0">
              <a:spAutoFit/>
            </a:bodyPr>
            <a:lstStyle/>
            <a:p>
              <a:r>
                <a:rPr lang="en-US" altLang="ko-KR" sz="16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Bio of Aysha</a:t>
              </a:r>
            </a:p>
          </p:txBody>
        </p:sp>
        <p:sp>
          <p:nvSpPr>
            <p:cNvPr id="29" name="TextBox 28">
              <a:extLst>
                <a:ext uri="{FF2B5EF4-FFF2-40B4-BE49-F238E27FC236}">
                  <a16:creationId xmlns:a16="http://schemas.microsoft.com/office/drawing/2014/main" id="{20977C4B-5CE1-36E7-2D77-8B98A3EFB9B0}"/>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She is 10 years old and a detective by profession, assigned to answer the questions that will change her life. Are you ready to help her in finding the answers???</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pic>
        <p:nvPicPr>
          <p:cNvPr id="30" name="Picture 29" descr="A cartoon of a child with pink hair and a hat and a book&#10;&#10;Description automatically generated">
            <a:extLst>
              <a:ext uri="{FF2B5EF4-FFF2-40B4-BE49-F238E27FC236}">
                <a16:creationId xmlns:a16="http://schemas.microsoft.com/office/drawing/2014/main" id="{66CF92DE-A41B-2AAE-0610-67574991A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76" y="2145212"/>
            <a:ext cx="318381" cy="318381"/>
          </a:xfrm>
          <a:prstGeom prst="rect">
            <a:avLst/>
          </a:prstGeom>
        </p:spPr>
      </p:pic>
      <p:sp>
        <p:nvSpPr>
          <p:cNvPr id="32" name="TextBox 31">
            <a:extLst>
              <a:ext uri="{FF2B5EF4-FFF2-40B4-BE49-F238E27FC236}">
                <a16:creationId xmlns:a16="http://schemas.microsoft.com/office/drawing/2014/main" id="{F90B1911-BF39-2F2B-3B4A-6175EADF0251}"/>
              </a:ext>
            </a:extLst>
          </p:cNvPr>
          <p:cNvSpPr txBox="1"/>
          <p:nvPr/>
        </p:nvSpPr>
        <p:spPr>
          <a:xfrm>
            <a:off x="161352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4" name="Picture 33" descr="A cartoon of a child with pink hair and a hat and a book&#10;&#10;Description automatically generated">
            <a:extLst>
              <a:ext uri="{FF2B5EF4-FFF2-40B4-BE49-F238E27FC236}">
                <a16:creationId xmlns:a16="http://schemas.microsoft.com/office/drawing/2014/main" id="{395A181D-970F-1B07-DEDC-07D35492E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412" y="5315"/>
            <a:ext cx="318381" cy="318381"/>
          </a:xfrm>
          <a:prstGeom prst="rect">
            <a:avLst/>
          </a:prstGeom>
        </p:spPr>
      </p:pic>
      <p:sp>
        <p:nvSpPr>
          <p:cNvPr id="35" name="TextBox 34">
            <a:extLst>
              <a:ext uri="{FF2B5EF4-FFF2-40B4-BE49-F238E27FC236}">
                <a16:creationId xmlns:a16="http://schemas.microsoft.com/office/drawing/2014/main" id="{4556F2C6-17B6-0644-88F2-99EBD022CEF0}"/>
              </a:ext>
            </a:extLst>
          </p:cNvPr>
          <p:cNvSpPr txBox="1"/>
          <p:nvPr/>
        </p:nvSpPr>
        <p:spPr>
          <a:xfrm>
            <a:off x="577332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6" name="Picture 35" descr="A black circle with a black circle and a black background&#10;&#10;Description automatically generated">
            <a:extLst>
              <a:ext uri="{FF2B5EF4-FFF2-40B4-BE49-F238E27FC236}">
                <a16:creationId xmlns:a16="http://schemas.microsoft.com/office/drawing/2014/main" id="{472DC673-B3F0-0DF1-70F4-6E826351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52" y="64718"/>
            <a:ext cx="216439" cy="216439"/>
          </a:xfrm>
          <a:prstGeom prst="rect">
            <a:avLst/>
          </a:prstGeom>
        </p:spPr>
      </p:pic>
      <p:sp>
        <p:nvSpPr>
          <p:cNvPr id="38" name="TextBox 37">
            <a:extLst>
              <a:ext uri="{FF2B5EF4-FFF2-40B4-BE49-F238E27FC236}">
                <a16:creationId xmlns:a16="http://schemas.microsoft.com/office/drawing/2014/main" id="{FCCD6D1E-032D-87BA-FF84-D16E5225673C}"/>
              </a:ext>
            </a:extLst>
          </p:cNvPr>
          <p:cNvSpPr txBox="1"/>
          <p:nvPr/>
        </p:nvSpPr>
        <p:spPr>
          <a:xfrm>
            <a:off x="362873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39" name="Picture 38" descr="A black circle with a black circle and a black background&#10;&#10;Description automatically generated">
            <a:extLst>
              <a:ext uri="{FF2B5EF4-FFF2-40B4-BE49-F238E27FC236}">
                <a16:creationId xmlns:a16="http://schemas.microsoft.com/office/drawing/2014/main" id="{B3198904-B713-8B78-E09C-79478DB66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361" y="64718"/>
            <a:ext cx="216439" cy="216439"/>
          </a:xfrm>
          <a:prstGeom prst="rect">
            <a:avLst/>
          </a:prstGeom>
        </p:spPr>
      </p:pic>
      <p:sp>
        <p:nvSpPr>
          <p:cNvPr id="40" name="TextBox 39">
            <a:extLst>
              <a:ext uri="{FF2B5EF4-FFF2-40B4-BE49-F238E27FC236}">
                <a16:creationId xmlns:a16="http://schemas.microsoft.com/office/drawing/2014/main" id="{D0DA2EF3-A86D-DD9C-4FEB-60CCDF278416}"/>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41" name="Picture 40" descr="A black circle with a black circle and a black background&#10;&#10;Description automatically generated">
            <a:extLst>
              <a:ext uri="{FF2B5EF4-FFF2-40B4-BE49-F238E27FC236}">
                <a16:creationId xmlns:a16="http://schemas.microsoft.com/office/drawing/2014/main" id="{8AF3306D-89AD-6174-83FE-7D52DC051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grpSp>
        <p:nvGrpSpPr>
          <p:cNvPr id="42" name="그룹 61">
            <a:extLst>
              <a:ext uri="{FF2B5EF4-FFF2-40B4-BE49-F238E27FC236}">
                <a16:creationId xmlns:a16="http://schemas.microsoft.com/office/drawing/2014/main" id="{69955B92-079F-9910-D15B-279D20196A6C}"/>
              </a:ext>
            </a:extLst>
          </p:cNvPr>
          <p:cNvGrpSpPr/>
          <p:nvPr/>
        </p:nvGrpSpPr>
        <p:grpSpPr>
          <a:xfrm>
            <a:off x="3386456" y="148157"/>
            <a:ext cx="64022" cy="71762"/>
            <a:chOff x="2644815" y="1394749"/>
            <a:chExt cx="231494" cy="231494"/>
          </a:xfrm>
        </p:grpSpPr>
        <p:cxnSp>
          <p:nvCxnSpPr>
            <p:cNvPr id="43" name="직선 연결선 62">
              <a:extLst>
                <a:ext uri="{FF2B5EF4-FFF2-40B4-BE49-F238E27FC236}">
                  <a16:creationId xmlns:a16="http://schemas.microsoft.com/office/drawing/2014/main" id="{F4E7219A-E69B-AC89-39B7-9BDB1C8AB2F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63">
              <a:extLst>
                <a:ext uri="{FF2B5EF4-FFF2-40B4-BE49-F238E27FC236}">
                  <a16:creationId xmlns:a16="http://schemas.microsoft.com/office/drawing/2014/main" id="{7E306281-4F93-B8B7-6CE3-94BDE937C099}"/>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 name="그룹 1">
            <a:extLst>
              <a:ext uri="{FF2B5EF4-FFF2-40B4-BE49-F238E27FC236}">
                <a16:creationId xmlns:a16="http://schemas.microsoft.com/office/drawing/2014/main" id="{DFBB69D8-0D5A-831B-33D2-FFDC19507FA3}"/>
              </a:ext>
            </a:extLst>
          </p:cNvPr>
          <p:cNvGrpSpPr/>
          <p:nvPr/>
        </p:nvGrpSpPr>
        <p:grpSpPr>
          <a:xfrm>
            <a:off x="1014555" y="5045341"/>
            <a:ext cx="694754" cy="969813"/>
            <a:chOff x="1014555" y="2118209"/>
            <a:chExt cx="694754" cy="969813"/>
          </a:xfrm>
        </p:grpSpPr>
        <p:sp>
          <p:nvSpPr>
            <p:cNvPr id="31" name="배지 97">
              <a:extLst>
                <a:ext uri="{FF2B5EF4-FFF2-40B4-BE49-F238E27FC236}">
                  <a16:creationId xmlns:a16="http://schemas.microsoft.com/office/drawing/2014/main" id="{592C431D-EB5C-058C-C281-5DABE3238BAB}"/>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배지 98">
              <a:extLst>
                <a:ext uri="{FF2B5EF4-FFF2-40B4-BE49-F238E27FC236}">
                  <a16:creationId xmlns:a16="http://schemas.microsoft.com/office/drawing/2014/main" id="{15615E28-2CEB-26B8-0A21-018857F7F167}"/>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배지 99">
              <a:extLst>
                <a:ext uri="{FF2B5EF4-FFF2-40B4-BE49-F238E27FC236}">
                  <a16:creationId xmlns:a16="http://schemas.microsoft.com/office/drawing/2014/main" id="{D0AF9620-2408-6C2B-9ECA-D35AB8E1F60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배지 100">
              <a:extLst>
                <a:ext uri="{FF2B5EF4-FFF2-40B4-BE49-F238E27FC236}">
                  <a16:creationId xmlns:a16="http://schemas.microsoft.com/office/drawing/2014/main" id="{7564D8FA-383B-A7DA-9F2B-BE588D6EF34E}"/>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8" name="그룹 5">
            <a:extLst>
              <a:ext uri="{FF2B5EF4-FFF2-40B4-BE49-F238E27FC236}">
                <a16:creationId xmlns:a16="http://schemas.microsoft.com/office/drawing/2014/main" id="{088FB778-FEED-555D-4FEE-EC0C199CE358}"/>
              </a:ext>
            </a:extLst>
          </p:cNvPr>
          <p:cNvGrpSpPr/>
          <p:nvPr/>
        </p:nvGrpSpPr>
        <p:grpSpPr>
          <a:xfrm>
            <a:off x="2209793" y="3146393"/>
            <a:ext cx="8341692" cy="2736448"/>
            <a:chOff x="2209793" y="3146393"/>
            <a:chExt cx="8341692" cy="2736448"/>
          </a:xfrm>
        </p:grpSpPr>
        <p:sp>
          <p:nvSpPr>
            <p:cNvPr id="92" name="TextBox 91">
              <a:extLst>
                <a:ext uri="{FF2B5EF4-FFF2-40B4-BE49-F238E27FC236}">
                  <a16:creationId xmlns:a16="http://schemas.microsoft.com/office/drawing/2014/main" id="{C6275D57-865C-94EA-C021-8B05E3A7EC7E}"/>
                </a:ext>
              </a:extLst>
            </p:cNvPr>
            <p:cNvSpPr txBox="1"/>
            <p:nvPr/>
          </p:nvSpPr>
          <p:spPr>
            <a:xfrm>
              <a:off x="2245744" y="3146393"/>
              <a:ext cx="7809017" cy="338554"/>
            </a:xfrm>
            <a:prstGeom prst="rect">
              <a:avLst/>
            </a:prstGeom>
            <a:noFill/>
          </p:spPr>
          <p:txBody>
            <a:bodyPr wrap="square" rtlCol="0">
              <a:spAutoFit/>
            </a:bodyPr>
            <a:lstStyle/>
            <a:p>
              <a:r>
                <a:rPr lang="en-US" altLang="ko-KR" sz="16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Questions to Answers</a:t>
              </a:r>
            </a:p>
          </p:txBody>
        </p:sp>
        <p:sp>
          <p:nvSpPr>
            <p:cNvPr id="93" name="TextBox 92">
              <a:extLst>
                <a:ext uri="{FF2B5EF4-FFF2-40B4-BE49-F238E27FC236}">
                  <a16:creationId xmlns:a16="http://schemas.microsoft.com/office/drawing/2014/main" id="{8FA26E62-3F54-24C0-E693-FDE6A018A73C}"/>
                </a:ext>
              </a:extLst>
            </p:cNvPr>
            <p:cNvSpPr txBox="1"/>
            <p:nvPr/>
          </p:nvSpPr>
          <p:spPr>
            <a:xfrm>
              <a:off x="2209793" y="3426817"/>
              <a:ext cx="8319596" cy="738664"/>
            </a:xfrm>
            <a:prstGeom prst="rect">
              <a:avLst/>
            </a:prstGeom>
            <a:noFill/>
          </p:spPr>
          <p:txBody>
            <a:bodyPr wrap="square">
              <a:spAutoFit/>
            </a:bodyPr>
            <a:lstStyle/>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Aysha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mama/ cats/ heroes can do?</a:t>
              </a:r>
            </a:p>
            <a:p>
              <a:pPr marL="342900" indent="-342900">
                <a:buAutoNum type="arabicPeriod"/>
              </a:pP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What machines can do? </a:t>
              </a:r>
            </a:p>
          </p:txBody>
        </p:sp>
        <p:grpSp>
          <p:nvGrpSpPr>
            <p:cNvPr id="94" name="그룹 6">
              <a:extLst>
                <a:ext uri="{FF2B5EF4-FFF2-40B4-BE49-F238E27FC236}">
                  <a16:creationId xmlns:a16="http://schemas.microsoft.com/office/drawing/2014/main" id="{D7DE5D58-4123-ECAD-1444-B925365CB6E6}"/>
                </a:ext>
              </a:extLst>
            </p:cNvPr>
            <p:cNvGrpSpPr/>
            <p:nvPr/>
          </p:nvGrpSpPr>
          <p:grpSpPr>
            <a:xfrm>
              <a:off x="2209793" y="4310574"/>
              <a:ext cx="8319596" cy="845209"/>
              <a:chOff x="2209793" y="4310574"/>
              <a:chExt cx="8319596" cy="845209"/>
            </a:xfrm>
          </p:grpSpPr>
          <p:sp>
            <p:nvSpPr>
              <p:cNvPr id="98" name="TextBox 97">
                <a:extLst>
                  <a:ext uri="{FF2B5EF4-FFF2-40B4-BE49-F238E27FC236}">
                    <a16:creationId xmlns:a16="http://schemas.microsoft.com/office/drawing/2014/main" id="{72BAF18B-FD73-EEBD-9EE4-B647DFEE3BB2}"/>
                  </a:ext>
                </a:extLst>
              </p:cNvPr>
              <p:cNvSpPr txBox="1"/>
              <p:nvPr/>
            </p:nvSpPr>
            <p:spPr>
              <a:xfrm>
                <a:off x="2231889" y="4310574"/>
                <a:ext cx="7809017" cy="338554"/>
              </a:xfrm>
              <a:prstGeom prst="rect">
                <a:avLst/>
              </a:prstGeom>
              <a:noFill/>
            </p:spPr>
            <p:txBody>
              <a:bodyPr wrap="square" rtlCol="0">
                <a:spAutoFit/>
              </a:bodyPr>
              <a:lstStyle/>
              <a:p>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Clues for Aysha!!! </a:t>
                </a:r>
                <a:r>
                  <a:rPr lang="en-US" altLang="ko-KR" sz="1600" dirty="0" err="1">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Yayyyy</a:t>
                </a:r>
                <a:r>
                  <a:rPr lang="en-US" altLang="ko-KR" sz="1600" dirty="0">
                    <a:solidFill>
                      <a:srgbClr val="3B3838"/>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sp>
            <p:nvSpPr>
              <p:cNvPr id="99" name="TextBox 98">
                <a:extLst>
                  <a:ext uri="{FF2B5EF4-FFF2-40B4-BE49-F238E27FC236}">
                    <a16:creationId xmlns:a16="http://schemas.microsoft.com/office/drawing/2014/main" id="{6212082F-16DF-9D3F-4A5E-1828768FBAA7}"/>
                  </a:ext>
                </a:extLst>
              </p:cNvPr>
              <p:cNvSpPr txBox="1"/>
              <p:nvPr/>
            </p:nvSpPr>
            <p:spPr>
              <a:xfrm>
                <a:off x="2209793" y="4632563"/>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Focus on what you did till now, like slept, woke up, brush your teeth  (I can’t tell more you have to find by yourself), what mama did?, did you use any machine today?</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95" name="그룹 7">
              <a:extLst>
                <a:ext uri="{FF2B5EF4-FFF2-40B4-BE49-F238E27FC236}">
                  <a16:creationId xmlns:a16="http://schemas.microsoft.com/office/drawing/2014/main" id="{178E6BC5-B9F4-6CD6-0BE3-601815906121}"/>
                </a:ext>
              </a:extLst>
            </p:cNvPr>
            <p:cNvGrpSpPr/>
            <p:nvPr/>
          </p:nvGrpSpPr>
          <p:grpSpPr>
            <a:xfrm>
              <a:off x="2231889" y="5253075"/>
              <a:ext cx="8319596" cy="629766"/>
              <a:chOff x="2231889" y="5253075"/>
              <a:chExt cx="8319596" cy="629766"/>
            </a:xfrm>
          </p:grpSpPr>
          <p:sp>
            <p:nvSpPr>
              <p:cNvPr id="96" name="TextBox 95">
                <a:extLst>
                  <a:ext uri="{FF2B5EF4-FFF2-40B4-BE49-F238E27FC236}">
                    <a16:creationId xmlns:a16="http://schemas.microsoft.com/office/drawing/2014/main" id="{B0211311-7763-0ABD-A93B-270E9349C0E3}"/>
                  </a:ext>
                </a:extLst>
              </p:cNvPr>
              <p:cNvSpPr txBox="1"/>
              <p:nvPr/>
            </p:nvSpPr>
            <p:spPr>
              <a:xfrm>
                <a:off x="2253985" y="5253075"/>
                <a:ext cx="7809017" cy="338554"/>
              </a:xfrm>
              <a:prstGeom prst="rect">
                <a:avLst/>
              </a:prstGeom>
              <a:noFill/>
            </p:spPr>
            <p:txBody>
              <a:bodyPr wrap="square" rtlCol="0">
                <a:spAutoFit/>
              </a:bodyPr>
              <a:lstStyle/>
              <a:p>
                <a:r>
                  <a:rPr lang="en-US" altLang="ko-KR" sz="16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Bonus level: Who is smarter machines or Aysha? </a:t>
                </a:r>
              </a:p>
            </p:txBody>
          </p:sp>
          <p:sp>
            <p:nvSpPr>
              <p:cNvPr id="97" name="TextBox 96">
                <a:extLst>
                  <a:ext uri="{FF2B5EF4-FFF2-40B4-BE49-F238E27FC236}">
                    <a16:creationId xmlns:a16="http://schemas.microsoft.com/office/drawing/2014/main" id="{EB02BB41-B9FD-2E03-3893-76391358E1A0}"/>
                  </a:ext>
                </a:extLst>
              </p:cNvPr>
              <p:cNvSpPr txBox="1"/>
              <p:nvPr/>
            </p:nvSpPr>
            <p:spPr>
              <a:xfrm>
                <a:off x="2231889" y="5575064"/>
                <a:ext cx="8319596" cy="307777"/>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This is a bonus question to reach to level 5.</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pic>
        <p:nvPicPr>
          <p:cNvPr id="100" name="Picture 2">
            <a:extLst>
              <a:ext uri="{FF2B5EF4-FFF2-40B4-BE49-F238E27FC236}">
                <a16:creationId xmlns:a16="http://schemas.microsoft.com/office/drawing/2014/main" id="{E9593E82-7B39-9723-2940-767D01E49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889" y="2918584"/>
            <a:ext cx="599399" cy="59939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a:extLst>
              <a:ext uri="{FF2B5EF4-FFF2-40B4-BE49-F238E27FC236}">
                <a16:creationId xmlns:a16="http://schemas.microsoft.com/office/drawing/2014/main" id="{B262EF98-F6D4-0720-2741-ADDD7734AD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262" y="4033039"/>
            <a:ext cx="675314" cy="675314"/>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a:extLst>
              <a:ext uri="{FF2B5EF4-FFF2-40B4-BE49-F238E27FC236}">
                <a16:creationId xmlns:a16="http://schemas.microsoft.com/office/drawing/2014/main" id="{3A5D1182-42B4-E164-353E-9D57883DBE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262" y="5151024"/>
            <a:ext cx="675314" cy="374709"/>
          </a:xfrm>
          <a:prstGeom prst="rect">
            <a:avLst/>
          </a:prstGeom>
          <a:noFill/>
          <a:extLst>
            <a:ext uri="{909E8E84-426E-40DD-AFC4-6F175D3DCCD1}">
              <a14:hiddenFill xmlns:a14="http://schemas.microsoft.com/office/drawing/2010/main">
                <a:solidFill>
                  <a:srgbClr val="FFFFFF"/>
                </a:solidFill>
              </a14:hiddenFill>
            </a:ext>
          </a:extLst>
        </p:spPr>
      </p:pic>
      <p:pic>
        <p:nvPicPr>
          <p:cNvPr id="108" name="그림 71">
            <a:extLst>
              <a:ext uri="{FF2B5EF4-FFF2-40B4-BE49-F238E27FC236}">
                <a16:creationId xmlns:a16="http://schemas.microsoft.com/office/drawing/2014/main" id="{7CD9B003-4D48-5106-B2BF-F20A646C7D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800000">
            <a:off x="11779461" y="7039334"/>
            <a:ext cx="377749" cy="487909"/>
          </a:xfrm>
          <a:prstGeom prst="rect">
            <a:avLst/>
          </a:prstGeom>
        </p:spPr>
      </p:pic>
    </p:spTree>
    <p:extLst>
      <p:ext uri="{BB962C8B-B14F-4D97-AF65-F5344CB8AC3E}">
        <p14:creationId xmlns:p14="http://schemas.microsoft.com/office/powerpoint/2010/main" val="464307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54167E-6 2.22222E-6 L -0.53776 -0.38635 " pathEditMode="relative" rAng="0" ptsTypes="AA">
                                      <p:cBhvr>
                                        <p:cTn id="8" dur="2000" fill="hold"/>
                                        <p:tgtEl>
                                          <p:spTgt spid="108"/>
                                        </p:tgtEl>
                                        <p:attrNameLst>
                                          <p:attrName>ppt_x</p:attrName>
                                          <p:attrName>ppt_y</p:attrName>
                                        </p:attrNameLst>
                                      </p:cBhvr>
                                      <p:rCtr x="-27070" y="-19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Clues+for+Aysha</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Yayyy</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2" name="Picture 2">
            <a:extLst>
              <a:ext uri="{FF2B5EF4-FFF2-40B4-BE49-F238E27FC236}">
                <a16:creationId xmlns:a16="http://schemas.microsoft.com/office/drawing/2014/main" id="{30F3E4EE-9613-013B-6872-379430E99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122" y="1355943"/>
            <a:ext cx="675314" cy="675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715254-85EE-F704-7070-6BB23B2ADE5B}"/>
              </a:ext>
            </a:extLst>
          </p:cNvPr>
          <p:cNvSpPr txBox="1"/>
          <p:nvPr/>
        </p:nvSpPr>
        <p:spPr>
          <a:xfrm>
            <a:off x="1885521" y="1553509"/>
            <a:ext cx="7809017" cy="338554"/>
          </a:xfrm>
          <a:prstGeom prst="rect">
            <a:avLst/>
          </a:prstGeom>
          <a:noFill/>
        </p:spPr>
        <p:txBody>
          <a:bodyPr wrap="square" rtlCol="0">
            <a:spAutoFit/>
          </a:bodyPr>
          <a:lstStyle/>
          <a:p>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Clues for Aysha!!! </a:t>
            </a:r>
            <a:r>
              <a:rPr lang="en-US" altLang="ko-KR" sz="1600" dirty="0" err="1">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Yayyyy</a:t>
            </a:r>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sp>
        <p:nvSpPr>
          <p:cNvPr id="6" name="TextBox 5">
            <a:extLst>
              <a:ext uri="{FF2B5EF4-FFF2-40B4-BE49-F238E27FC236}">
                <a16:creationId xmlns:a16="http://schemas.microsoft.com/office/drawing/2014/main" id="{CF7E595C-7815-307C-E668-CC2AD34AB567}"/>
              </a:ext>
            </a:extLst>
          </p:cNvPr>
          <p:cNvSpPr txBox="1"/>
          <p:nvPr/>
        </p:nvSpPr>
        <p:spPr>
          <a:xfrm>
            <a:off x="1863425" y="1944773"/>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Focus on what you did till now, like slept, woke up, brush your teeth  (I can’t tell more you have to find by yourself), what mama did?, did you use any machine today?</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nvGrpSpPr>
          <p:cNvPr id="9" name="그룹 58">
            <a:extLst>
              <a:ext uri="{FF2B5EF4-FFF2-40B4-BE49-F238E27FC236}">
                <a16:creationId xmlns:a16="http://schemas.microsoft.com/office/drawing/2014/main" id="{58D45300-6453-1260-27E5-A913FCF3C65A}"/>
              </a:ext>
            </a:extLst>
          </p:cNvPr>
          <p:cNvGrpSpPr/>
          <p:nvPr/>
        </p:nvGrpSpPr>
        <p:grpSpPr>
          <a:xfrm>
            <a:off x="3235816" y="148157"/>
            <a:ext cx="64022" cy="71762"/>
            <a:chOff x="2644815" y="1394749"/>
            <a:chExt cx="231494" cy="231494"/>
          </a:xfrm>
        </p:grpSpPr>
        <p:cxnSp>
          <p:nvCxnSpPr>
            <p:cNvPr id="10" name="직선 연결선 56">
              <a:extLst>
                <a:ext uri="{FF2B5EF4-FFF2-40B4-BE49-F238E27FC236}">
                  <a16:creationId xmlns:a16="http://schemas.microsoft.com/office/drawing/2014/main" id="{387FB340-7DD0-9305-0AC3-03CE7A7CF92A}"/>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57">
              <a:extLst>
                <a:ext uri="{FF2B5EF4-FFF2-40B4-BE49-F238E27FC236}">
                  <a16:creationId xmlns:a16="http://schemas.microsoft.com/office/drawing/2014/main" id="{75CD036F-3FAC-B069-8C05-E8DD180E69E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1C2067A6-41EF-8A39-8331-1AFCCB61FECD}"/>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5" name="Picture 14" descr="A cartoon of a child with pink hair and a hat and a book&#10;&#10;Description automatically generated">
            <a:extLst>
              <a:ext uri="{FF2B5EF4-FFF2-40B4-BE49-F238E27FC236}">
                <a16:creationId xmlns:a16="http://schemas.microsoft.com/office/drawing/2014/main" id="{03EC2F77-CD3A-8708-10F8-D0AF6D16B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17" name="TextBox 16">
            <a:extLst>
              <a:ext uri="{FF2B5EF4-FFF2-40B4-BE49-F238E27FC236}">
                <a16:creationId xmlns:a16="http://schemas.microsoft.com/office/drawing/2014/main" id="{A8343AF3-9DE7-BF8E-9D35-5C87D712920B}"/>
              </a:ext>
            </a:extLst>
          </p:cNvPr>
          <p:cNvSpPr txBox="1"/>
          <p:nvPr/>
        </p:nvSpPr>
        <p:spPr>
          <a:xfrm>
            <a:off x="591187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20" name="Picture 19" descr="A black circle with a black circle and a black background&#10;&#10;Description automatically generated">
            <a:extLst>
              <a:ext uri="{FF2B5EF4-FFF2-40B4-BE49-F238E27FC236}">
                <a16:creationId xmlns:a16="http://schemas.microsoft.com/office/drawing/2014/main" id="{E917C124-1F68-F7CE-D0E4-B680919E4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502" y="64718"/>
            <a:ext cx="216439" cy="216439"/>
          </a:xfrm>
          <a:prstGeom prst="rect">
            <a:avLst/>
          </a:prstGeom>
        </p:spPr>
      </p:pic>
      <p:sp>
        <p:nvSpPr>
          <p:cNvPr id="23" name="TextBox 22">
            <a:extLst>
              <a:ext uri="{FF2B5EF4-FFF2-40B4-BE49-F238E27FC236}">
                <a16:creationId xmlns:a16="http://schemas.microsoft.com/office/drawing/2014/main" id="{33968013-9B25-E041-8B58-89F70F59D7DD}"/>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5" name="TextBox 24">
            <a:extLst>
              <a:ext uri="{FF2B5EF4-FFF2-40B4-BE49-F238E27FC236}">
                <a16:creationId xmlns:a16="http://schemas.microsoft.com/office/drawing/2014/main" id="{D7B8FB4E-EAB5-F66E-FA81-83B40FA0FB84}"/>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26" name="Picture 25" descr="A black circle with a black circle and a black background&#10;&#10;Description automatically generated">
            <a:extLst>
              <a:ext uri="{FF2B5EF4-FFF2-40B4-BE49-F238E27FC236}">
                <a16:creationId xmlns:a16="http://schemas.microsoft.com/office/drawing/2014/main" id="{BCB0576A-95AA-5CF3-9C20-66CE09A00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graphicFrame>
        <p:nvGraphicFramePr>
          <p:cNvPr id="36" name="표 7">
            <a:extLst>
              <a:ext uri="{FF2B5EF4-FFF2-40B4-BE49-F238E27FC236}">
                <a16:creationId xmlns:a16="http://schemas.microsoft.com/office/drawing/2014/main" id="{DC8ADF1F-4807-97A1-BEC3-0619786BA2BA}"/>
              </a:ext>
            </a:extLst>
          </p:cNvPr>
          <p:cNvGraphicFramePr>
            <a:graphicFrameLocks noGrp="1"/>
          </p:cNvGraphicFramePr>
          <p:nvPr>
            <p:extLst>
              <p:ext uri="{D42A27DB-BD31-4B8C-83A1-F6EECF244321}">
                <p14:modId xmlns:p14="http://schemas.microsoft.com/office/powerpoint/2010/main" val="3940498634"/>
              </p:ext>
            </p:extLst>
          </p:nvPr>
        </p:nvGraphicFramePr>
        <p:xfrm>
          <a:off x="1993547"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Breaking vase</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D04F40"/>
                    </a:solidFill>
                  </a:tcPr>
                </a:tc>
                <a:extLst>
                  <a:ext uri="{0D108BD9-81ED-4DB2-BD59-A6C34878D82A}">
                    <a16:rowId xmlns:a16="http://schemas.microsoft.com/office/drawing/2014/main" val="2003348727"/>
                  </a:ext>
                </a:extLst>
              </a:tr>
              <a:tr h="173935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Aysha broke a vase today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And got scolded for it. Her day started of bad</a:t>
                      </a: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38" name="표 7">
            <a:extLst>
              <a:ext uri="{FF2B5EF4-FFF2-40B4-BE49-F238E27FC236}">
                <a16:creationId xmlns:a16="http://schemas.microsoft.com/office/drawing/2014/main" id="{2C6EDC30-E9DE-57F3-7276-89F9489559E2}"/>
              </a:ext>
            </a:extLst>
          </p:cNvPr>
          <p:cNvGraphicFramePr>
            <a:graphicFrameLocks noGrp="1"/>
          </p:cNvGraphicFramePr>
          <p:nvPr>
            <p:extLst>
              <p:ext uri="{D42A27DB-BD31-4B8C-83A1-F6EECF244321}">
                <p14:modId xmlns:p14="http://schemas.microsoft.com/office/powerpoint/2010/main" val="3126455959"/>
              </p:ext>
            </p:extLst>
          </p:nvPr>
        </p:nvGraphicFramePr>
        <p:xfrm>
          <a:off x="4049982"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Reading</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EDBC43"/>
                    </a:solidFill>
                  </a:tcPr>
                </a:tc>
                <a:extLst>
                  <a:ext uri="{0D108BD9-81ED-4DB2-BD59-A6C34878D82A}">
                    <a16:rowId xmlns:a16="http://schemas.microsoft.com/office/drawing/2014/main" val="2003348727"/>
                  </a:ext>
                </a:extLst>
              </a:tr>
              <a:tr h="1739356">
                <a:tc>
                  <a:txBody>
                    <a:bodyPr/>
                    <a:lstStyle/>
                    <a:p>
                      <a:pPr marL="0" algn="l" defTabSz="914400" rtl="0" eaLnBrk="1" latinLnBrk="1" hangingPunct="1"/>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algn="l" defTabSz="914400" rtl="0" eaLnBrk="1" latinLnBrk="1" hangingPunct="1"/>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Aysha reads a lot of novels. Her favorite is Aysha and mysterious machines</a:t>
                      </a:r>
                      <a:endParaRPr lang="ko-KR" altLang="en-US"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39" name="표 7">
            <a:extLst>
              <a:ext uri="{FF2B5EF4-FFF2-40B4-BE49-F238E27FC236}">
                <a16:creationId xmlns:a16="http://schemas.microsoft.com/office/drawing/2014/main" id="{D7D7472E-7CB8-1EC2-B5FF-CAF73ADC1CDB}"/>
              </a:ext>
            </a:extLst>
          </p:cNvPr>
          <p:cNvGraphicFramePr>
            <a:graphicFrameLocks noGrp="1"/>
          </p:cNvGraphicFramePr>
          <p:nvPr>
            <p:extLst>
              <p:ext uri="{D42A27DB-BD31-4B8C-83A1-F6EECF244321}">
                <p14:modId xmlns:p14="http://schemas.microsoft.com/office/powerpoint/2010/main" val="2252026359"/>
              </p:ext>
            </p:extLst>
          </p:nvPr>
        </p:nvGraphicFramePr>
        <p:xfrm>
          <a:off x="6123749"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Studying</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61A45D"/>
                    </a:solidFill>
                  </a:tcPr>
                </a:tc>
                <a:extLst>
                  <a:ext uri="{0D108BD9-81ED-4DB2-BD59-A6C34878D82A}">
                    <a16:rowId xmlns:a16="http://schemas.microsoft.com/office/drawing/2014/main" val="2003348727"/>
                  </a:ext>
                </a:extLst>
              </a:tr>
              <a:tr h="173935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Aysha doesn’t like to study rather like to solve mysteries</a:t>
                      </a:r>
                      <a:endParaRPr lang="ko-KR" altLang="en-US"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40" name="표 7">
            <a:extLst>
              <a:ext uri="{FF2B5EF4-FFF2-40B4-BE49-F238E27FC236}">
                <a16:creationId xmlns:a16="http://schemas.microsoft.com/office/drawing/2014/main" id="{C41B1941-B28B-F8DC-E0BE-DF63F97285EF}"/>
              </a:ext>
            </a:extLst>
          </p:cNvPr>
          <p:cNvGraphicFramePr>
            <a:graphicFrameLocks noGrp="1"/>
          </p:cNvGraphicFramePr>
          <p:nvPr>
            <p:extLst>
              <p:ext uri="{D42A27DB-BD31-4B8C-83A1-F6EECF244321}">
                <p14:modId xmlns:p14="http://schemas.microsoft.com/office/powerpoint/2010/main" val="193229690"/>
              </p:ext>
            </p:extLst>
          </p:nvPr>
        </p:nvGraphicFramePr>
        <p:xfrm>
          <a:off x="8197516"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Hiding</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5C89EC"/>
                    </a:solidFill>
                  </a:tcPr>
                </a:tc>
                <a:extLst>
                  <a:ext uri="{0D108BD9-81ED-4DB2-BD59-A6C34878D82A}">
                    <a16:rowId xmlns:a16="http://schemas.microsoft.com/office/drawing/2014/main" val="2003348727"/>
                  </a:ext>
                </a:extLst>
              </a:tr>
              <a:tr h="173935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algn="l" defTabSz="914400" rtl="0" eaLnBrk="1" latinLnBrk="1" hangingPunct="1"/>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After breaking a vase and running from studying Aysha goes to hide. </a:t>
                      </a:r>
                    </a:p>
                    <a:p>
                      <a:pPr marL="0" algn="l" defTabSz="914400" rtl="0" eaLnBrk="1" latinLnBrk="1" hangingPunct="1"/>
                      <a:endParaRPr lang="ko-KR" altLang="en-US"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pic>
        <p:nvPicPr>
          <p:cNvPr id="41" name="Picture 2">
            <a:extLst>
              <a:ext uri="{FF2B5EF4-FFF2-40B4-BE49-F238E27FC236}">
                <a16:creationId xmlns:a16="http://schemas.microsoft.com/office/drawing/2014/main" id="{2736FF41-C11B-22B8-1E0C-25560D32B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Clues+for+Aysha</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Yayyy</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7" name="표 7">
            <a:extLst>
              <a:ext uri="{FF2B5EF4-FFF2-40B4-BE49-F238E27FC236}">
                <a16:creationId xmlns:a16="http://schemas.microsoft.com/office/drawing/2014/main" id="{7D216060-2463-4DC2-A234-AB81ADA2A72E}"/>
              </a:ext>
            </a:extLst>
          </p:cNvPr>
          <p:cNvGraphicFramePr>
            <a:graphicFrameLocks noGrp="1"/>
          </p:cNvGraphicFramePr>
          <p:nvPr>
            <p:extLst>
              <p:ext uri="{D42A27DB-BD31-4B8C-83A1-F6EECF244321}">
                <p14:modId xmlns:p14="http://schemas.microsoft.com/office/powerpoint/2010/main" val="410178824"/>
              </p:ext>
            </p:extLst>
          </p:nvPr>
        </p:nvGraphicFramePr>
        <p:xfrm>
          <a:off x="1993547"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Breaking vase</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D04F40"/>
                    </a:solidFill>
                  </a:tcPr>
                </a:tc>
                <a:extLst>
                  <a:ext uri="{0D108BD9-81ED-4DB2-BD59-A6C34878D82A}">
                    <a16:rowId xmlns:a16="http://schemas.microsoft.com/office/drawing/2014/main" val="2003348727"/>
                  </a:ext>
                </a:extLst>
              </a:tr>
              <a:tr h="173935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Aysha broke a vase today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And got scolded for it. Her day started of bad</a:t>
                      </a: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81" name="표 7">
            <a:extLst>
              <a:ext uri="{FF2B5EF4-FFF2-40B4-BE49-F238E27FC236}">
                <a16:creationId xmlns:a16="http://schemas.microsoft.com/office/drawing/2014/main" id="{B3D92A25-E05C-4CC5-87F4-F0B59109D726}"/>
              </a:ext>
            </a:extLst>
          </p:cNvPr>
          <p:cNvGraphicFramePr>
            <a:graphicFrameLocks noGrp="1"/>
          </p:cNvGraphicFramePr>
          <p:nvPr>
            <p:extLst>
              <p:ext uri="{D42A27DB-BD31-4B8C-83A1-F6EECF244321}">
                <p14:modId xmlns:p14="http://schemas.microsoft.com/office/powerpoint/2010/main" val="1620753565"/>
              </p:ext>
            </p:extLst>
          </p:nvPr>
        </p:nvGraphicFramePr>
        <p:xfrm>
          <a:off x="4049982"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Reading</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EDBC43"/>
                    </a:solidFill>
                  </a:tcPr>
                </a:tc>
                <a:extLst>
                  <a:ext uri="{0D108BD9-81ED-4DB2-BD59-A6C34878D82A}">
                    <a16:rowId xmlns:a16="http://schemas.microsoft.com/office/drawing/2014/main" val="2003348727"/>
                  </a:ext>
                </a:extLst>
              </a:tr>
              <a:tr h="1739356">
                <a:tc>
                  <a:txBody>
                    <a:bodyPr/>
                    <a:lstStyle/>
                    <a:p>
                      <a:pPr marL="0" algn="l" defTabSz="914400" rtl="0" eaLnBrk="1" latinLnBrk="1" hangingPunct="1"/>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algn="l" defTabSz="914400" rtl="0" eaLnBrk="1" latinLnBrk="1" hangingPunct="1"/>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Aysha reads a lot of novels. Her favorite is Aysha and mysterious machines</a:t>
                      </a:r>
                      <a:endParaRPr lang="ko-KR" altLang="en-US"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92" name="표 7">
            <a:extLst>
              <a:ext uri="{FF2B5EF4-FFF2-40B4-BE49-F238E27FC236}">
                <a16:creationId xmlns:a16="http://schemas.microsoft.com/office/drawing/2014/main" id="{46783546-94A8-4E3C-876B-5508B3D48372}"/>
              </a:ext>
            </a:extLst>
          </p:cNvPr>
          <p:cNvGraphicFramePr>
            <a:graphicFrameLocks noGrp="1"/>
          </p:cNvGraphicFramePr>
          <p:nvPr>
            <p:extLst>
              <p:ext uri="{D42A27DB-BD31-4B8C-83A1-F6EECF244321}">
                <p14:modId xmlns:p14="http://schemas.microsoft.com/office/powerpoint/2010/main" val="1313188407"/>
              </p:ext>
            </p:extLst>
          </p:nvPr>
        </p:nvGraphicFramePr>
        <p:xfrm>
          <a:off x="6123749"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Studying</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61A45D"/>
                    </a:solidFill>
                  </a:tcPr>
                </a:tc>
                <a:extLst>
                  <a:ext uri="{0D108BD9-81ED-4DB2-BD59-A6C34878D82A}">
                    <a16:rowId xmlns:a16="http://schemas.microsoft.com/office/drawing/2014/main" val="2003348727"/>
                  </a:ext>
                </a:extLst>
              </a:tr>
              <a:tr h="173935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Aysha doesn’t like to study rather like to solve mysteries</a:t>
                      </a:r>
                      <a:endParaRPr lang="ko-KR" altLang="en-US"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93" name="표 7">
            <a:extLst>
              <a:ext uri="{FF2B5EF4-FFF2-40B4-BE49-F238E27FC236}">
                <a16:creationId xmlns:a16="http://schemas.microsoft.com/office/drawing/2014/main" id="{A58E9531-0F50-45ED-9666-9E8FF7DD2D3E}"/>
              </a:ext>
            </a:extLst>
          </p:cNvPr>
          <p:cNvGraphicFramePr>
            <a:graphicFrameLocks noGrp="1"/>
          </p:cNvGraphicFramePr>
          <p:nvPr>
            <p:extLst>
              <p:ext uri="{D42A27DB-BD31-4B8C-83A1-F6EECF244321}">
                <p14:modId xmlns:p14="http://schemas.microsoft.com/office/powerpoint/2010/main" val="1415583982"/>
              </p:ext>
            </p:extLst>
          </p:nvPr>
        </p:nvGraphicFramePr>
        <p:xfrm>
          <a:off x="8197516" y="4212872"/>
          <a:ext cx="2001524" cy="213559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Hiding</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5C89EC"/>
                    </a:solidFill>
                  </a:tcPr>
                </a:tc>
                <a:extLst>
                  <a:ext uri="{0D108BD9-81ED-4DB2-BD59-A6C34878D82A}">
                    <a16:rowId xmlns:a16="http://schemas.microsoft.com/office/drawing/2014/main" val="2003348727"/>
                  </a:ext>
                </a:extLst>
              </a:tr>
              <a:tr h="173935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algn="l" defTabSz="914400" rtl="0" eaLnBrk="1" latinLnBrk="1" hangingPunct="1"/>
                      <a:r>
                        <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After breaking a vase and running from studying Aysha goes to hide. </a:t>
                      </a:r>
                    </a:p>
                    <a:p>
                      <a:pPr marL="0" algn="l" defTabSz="914400" rtl="0" eaLnBrk="1" latinLnBrk="1" hangingPunct="1"/>
                      <a:endParaRPr lang="ko-KR" altLang="en-US"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pic>
        <p:nvPicPr>
          <p:cNvPr id="1028" name="Picture 4">
            <a:extLst>
              <a:ext uri="{FF2B5EF4-FFF2-40B4-BE49-F238E27FC236}">
                <a16:creationId xmlns:a16="http://schemas.microsoft.com/office/drawing/2014/main" id="{F4D03F78-353C-C57A-6386-FD2D96085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97" y="2835071"/>
            <a:ext cx="1208182" cy="12765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0F3E4EE-9613-013B-6872-379430E99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2" y="486362"/>
            <a:ext cx="2890038" cy="28900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715254-85EE-F704-7070-6BB23B2ADE5B}"/>
              </a:ext>
            </a:extLst>
          </p:cNvPr>
          <p:cNvSpPr txBox="1"/>
          <p:nvPr/>
        </p:nvSpPr>
        <p:spPr>
          <a:xfrm>
            <a:off x="1409550" y="1277331"/>
            <a:ext cx="7809017" cy="584775"/>
          </a:xfrm>
          <a:prstGeom prst="rect">
            <a:avLst/>
          </a:prstGeom>
          <a:noFill/>
        </p:spPr>
        <p:txBody>
          <a:bodyPr wrap="square" rtlCol="0">
            <a:spAutoFit/>
          </a:bodyPr>
          <a:lstStyle/>
          <a:p>
            <a:r>
              <a:rPr lang="en-US" altLang="ko-KR" sz="32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     Clues for Aysha!!! </a:t>
            </a:r>
            <a:r>
              <a:rPr lang="en-US" altLang="ko-KR" sz="3200" dirty="0" err="1">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Yayyyy</a:t>
            </a:r>
            <a:r>
              <a:rPr lang="en-US" altLang="ko-KR" sz="32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sp>
        <p:nvSpPr>
          <p:cNvPr id="6" name="TextBox 5">
            <a:extLst>
              <a:ext uri="{FF2B5EF4-FFF2-40B4-BE49-F238E27FC236}">
                <a16:creationId xmlns:a16="http://schemas.microsoft.com/office/drawing/2014/main" id="{CF7E595C-7815-307C-E668-CC2AD34AB567}"/>
              </a:ext>
            </a:extLst>
          </p:cNvPr>
          <p:cNvSpPr txBox="1"/>
          <p:nvPr/>
        </p:nvSpPr>
        <p:spPr>
          <a:xfrm>
            <a:off x="1863425" y="1972483"/>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Focus on what you did till now, like slept, woke up, brush your teeth  (I can’t tell more you have to find by yourself), what mama did?, did you use any machine today?</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8" name="TextBox 7">
            <a:extLst>
              <a:ext uri="{FF2B5EF4-FFF2-40B4-BE49-F238E27FC236}">
                <a16:creationId xmlns:a16="http://schemas.microsoft.com/office/drawing/2014/main" id="{3BF91AE7-A756-D6EF-8B2F-42D16ABA77AC}"/>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9" name="Picture 8" descr="A cartoon of a child with pink hair and a hat and a book&#10;&#10;Description automatically generated">
            <a:extLst>
              <a:ext uri="{FF2B5EF4-FFF2-40B4-BE49-F238E27FC236}">
                <a16:creationId xmlns:a16="http://schemas.microsoft.com/office/drawing/2014/main" id="{76A1D0C4-156B-118B-DBD1-46AD6B6E9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10" name="TextBox 9">
            <a:extLst>
              <a:ext uri="{FF2B5EF4-FFF2-40B4-BE49-F238E27FC236}">
                <a16:creationId xmlns:a16="http://schemas.microsoft.com/office/drawing/2014/main" id="{BD7F8A62-C4AF-FE22-66D3-90B8B58E3A3A}"/>
              </a:ext>
            </a:extLst>
          </p:cNvPr>
          <p:cNvSpPr txBox="1"/>
          <p:nvPr/>
        </p:nvSpPr>
        <p:spPr>
          <a:xfrm>
            <a:off x="591187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2" name="Picture 11" descr="A black circle with a black circle and a black background&#10;&#10;Description automatically generated">
            <a:extLst>
              <a:ext uri="{FF2B5EF4-FFF2-40B4-BE49-F238E27FC236}">
                <a16:creationId xmlns:a16="http://schemas.microsoft.com/office/drawing/2014/main" id="{2CE51289-659D-58E7-FE43-854F9F675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502" y="64718"/>
            <a:ext cx="216439" cy="216439"/>
          </a:xfrm>
          <a:prstGeom prst="rect">
            <a:avLst/>
          </a:prstGeom>
        </p:spPr>
      </p:pic>
      <p:sp>
        <p:nvSpPr>
          <p:cNvPr id="13" name="TextBox 12">
            <a:extLst>
              <a:ext uri="{FF2B5EF4-FFF2-40B4-BE49-F238E27FC236}">
                <a16:creationId xmlns:a16="http://schemas.microsoft.com/office/drawing/2014/main" id="{984514D8-F734-5273-0100-0BA6A6335E81}"/>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5" name="TextBox 14">
            <a:extLst>
              <a:ext uri="{FF2B5EF4-FFF2-40B4-BE49-F238E27FC236}">
                <a16:creationId xmlns:a16="http://schemas.microsoft.com/office/drawing/2014/main" id="{BA2DCD6C-08CD-AD58-9599-CD76D4BEABB0}"/>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7" name="Picture 16" descr="A black circle with a black circle and a black background&#10;&#10;Description automatically generated">
            <a:extLst>
              <a:ext uri="{FF2B5EF4-FFF2-40B4-BE49-F238E27FC236}">
                <a16:creationId xmlns:a16="http://schemas.microsoft.com/office/drawing/2014/main" id="{2BB2165A-B6E1-C1B4-09CC-D5DD049E42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pic>
        <p:nvPicPr>
          <p:cNvPr id="23" name="Picture 22" descr="A cartoon of a child hiding under a staircase&#10;&#10;Description automatically generated">
            <a:extLst>
              <a:ext uri="{FF2B5EF4-FFF2-40B4-BE49-F238E27FC236}">
                <a16:creationId xmlns:a16="http://schemas.microsoft.com/office/drawing/2014/main" id="{13ABB644-CDE2-9CCD-6F67-EA199434D9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437019" y="2903429"/>
            <a:ext cx="1405484" cy="1208182"/>
          </a:xfrm>
          <a:prstGeom prst="rect">
            <a:avLst/>
          </a:prstGeom>
        </p:spPr>
      </p:pic>
      <p:pic>
        <p:nvPicPr>
          <p:cNvPr id="25" name="Picture 24" descr="A cartoon of a child sitting at a table with paper and a cup&#10;&#10;Description automatically generated">
            <a:extLst>
              <a:ext uri="{FF2B5EF4-FFF2-40B4-BE49-F238E27FC236}">
                <a16:creationId xmlns:a16="http://schemas.microsoft.com/office/drawing/2014/main" id="{A7D3A6F3-8DC0-7792-28D9-D2A048A2F1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8393" y="2887690"/>
            <a:ext cx="1386446" cy="1223921"/>
          </a:xfrm>
          <a:prstGeom prst="rect">
            <a:avLst/>
          </a:prstGeom>
        </p:spPr>
      </p:pic>
      <p:pic>
        <p:nvPicPr>
          <p:cNvPr id="27" name="Picture 26" descr="A cartoon of a child reading a book in a library&#10;&#10;Description automatically generated">
            <a:extLst>
              <a:ext uri="{FF2B5EF4-FFF2-40B4-BE49-F238E27FC236}">
                <a16:creationId xmlns:a16="http://schemas.microsoft.com/office/drawing/2014/main" id="{F7002D12-BECC-E588-B290-E81E70F065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64181" y="2835069"/>
            <a:ext cx="1441592" cy="1276541"/>
          </a:xfrm>
          <a:prstGeom prst="rect">
            <a:avLst/>
          </a:prstGeom>
        </p:spPr>
      </p:pic>
      <p:pic>
        <p:nvPicPr>
          <p:cNvPr id="28" name="Picture 2">
            <a:extLst>
              <a:ext uri="{FF2B5EF4-FFF2-40B4-BE49-F238E27FC236}">
                <a16:creationId xmlns:a16="http://schemas.microsoft.com/office/drawing/2014/main" id="{DD05D56B-0F2E-5031-53EA-F3B7C025E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83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animEffect transition="in" filter="fade">
                                      <p:cBhvr>
                                        <p:cTn id="9" dur="50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0" name="자유형: 도형 59">
            <a:extLst>
              <a:ext uri="{FF2B5EF4-FFF2-40B4-BE49-F238E27FC236}">
                <a16:creationId xmlns:a16="http://schemas.microsoft.com/office/drawing/2014/main" id="{C2926105-AF72-4608-9171-9FE5B316B501}"/>
              </a:ext>
            </a:extLst>
          </p:cNvPr>
          <p:cNvSpPr/>
          <p:nvPr/>
        </p:nvSpPr>
        <p:spPr>
          <a:xfrm flipH="1">
            <a:off x="0" y="-45821"/>
            <a:ext cx="12192000" cy="6857998"/>
          </a:xfrm>
          <a:custGeom>
            <a:avLst/>
            <a:gdLst>
              <a:gd name="connsiteX0" fmla="*/ 12192000 w 12192000"/>
              <a:gd name="connsiteY0" fmla="*/ 383245 h 6857998"/>
              <a:gd name="connsiteX1" fmla="*/ 0 w 12192000"/>
              <a:gd name="connsiteY1" fmla="*/ 383245 h 6857998"/>
              <a:gd name="connsiteX2" fmla="*/ 0 w 12192000"/>
              <a:gd name="connsiteY2" fmla="*/ 6857998 h 6857998"/>
              <a:gd name="connsiteX3" fmla="*/ 12192000 w 12192000"/>
              <a:gd name="connsiteY3" fmla="*/ 6857998 h 6857998"/>
              <a:gd name="connsiteX4" fmla="*/ 5994521 w 12192000"/>
              <a:gd name="connsiteY4" fmla="*/ 0 h 6857998"/>
              <a:gd name="connsiteX5" fmla="*/ 4014551 w 12192000"/>
              <a:gd name="connsiteY5" fmla="*/ 0 h 6857998"/>
              <a:gd name="connsiteX6" fmla="*/ 3797875 w 12192000"/>
              <a:gd name="connsiteY6" fmla="*/ 185195 h 6857998"/>
              <a:gd name="connsiteX7" fmla="*/ 3797875 w 12192000"/>
              <a:gd name="connsiteY7" fmla="*/ 277793 h 6857998"/>
              <a:gd name="connsiteX8" fmla="*/ 3650555 w 12192000"/>
              <a:gd name="connsiteY8" fmla="*/ 370390 h 6857998"/>
              <a:gd name="connsiteX9" fmla="*/ 3797875 w 12192000"/>
              <a:gd name="connsiteY9" fmla="*/ 370390 h 6857998"/>
              <a:gd name="connsiteX10" fmla="*/ 4014551 w 12192000"/>
              <a:gd name="connsiteY10" fmla="*/ 370390 h 6857998"/>
              <a:gd name="connsiteX11" fmla="*/ 5994521 w 12192000"/>
              <a:gd name="connsiteY11" fmla="*/ 370390 h 6857998"/>
              <a:gd name="connsiteX12" fmla="*/ 6211197 w 12192000"/>
              <a:gd name="connsiteY12" fmla="*/ 370390 h 6857998"/>
              <a:gd name="connsiteX13" fmla="*/ 6358517 w 12192000"/>
              <a:gd name="connsiteY13" fmla="*/ 370390 h 6857998"/>
              <a:gd name="connsiteX14" fmla="*/ 6211197 w 12192000"/>
              <a:gd name="connsiteY14" fmla="*/ 277793 h 6857998"/>
              <a:gd name="connsiteX15" fmla="*/ 6211197 w 12192000"/>
              <a:gd name="connsiteY15" fmla="*/ 185195 h 6857998"/>
              <a:gd name="connsiteX16" fmla="*/ 5994521 w 12192000"/>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7998">
                <a:moveTo>
                  <a:pt x="12192000" y="383245"/>
                </a:moveTo>
                <a:lnTo>
                  <a:pt x="0" y="383245"/>
                </a:lnTo>
                <a:lnTo>
                  <a:pt x="0" y="6857998"/>
                </a:lnTo>
                <a:lnTo>
                  <a:pt x="12192000" y="6857998"/>
                </a:lnTo>
                <a:close/>
                <a:moveTo>
                  <a:pt x="5994521" y="0"/>
                </a:moveTo>
                <a:lnTo>
                  <a:pt x="4014551" y="0"/>
                </a:lnTo>
                <a:cubicBezTo>
                  <a:pt x="3894884" y="0"/>
                  <a:pt x="3797875" y="82915"/>
                  <a:pt x="3797875" y="185195"/>
                </a:cubicBezTo>
                <a:lnTo>
                  <a:pt x="3797875" y="277793"/>
                </a:lnTo>
                <a:cubicBezTo>
                  <a:pt x="3797875" y="328933"/>
                  <a:pt x="3731918" y="370390"/>
                  <a:pt x="3650555" y="370390"/>
                </a:cubicBezTo>
                <a:lnTo>
                  <a:pt x="3797875" y="370390"/>
                </a:lnTo>
                <a:lnTo>
                  <a:pt x="4014551" y="370390"/>
                </a:lnTo>
                <a:lnTo>
                  <a:pt x="5994521" y="370390"/>
                </a:lnTo>
                <a:lnTo>
                  <a:pt x="6211197" y="370390"/>
                </a:lnTo>
                <a:lnTo>
                  <a:pt x="6358517" y="370390"/>
                </a:lnTo>
                <a:cubicBezTo>
                  <a:pt x="6277154" y="370390"/>
                  <a:pt x="6211197" y="328933"/>
                  <a:pt x="6211197" y="277793"/>
                </a:cubicBezTo>
                <a:lnTo>
                  <a:pt x="6211197" y="185195"/>
                </a:lnTo>
                <a:cubicBezTo>
                  <a:pt x="6211197" y="82915"/>
                  <a:pt x="6114188" y="0"/>
                  <a:pt x="59945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What+others+can+do</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그룹 1">
            <a:extLst>
              <a:ext uri="{FF2B5EF4-FFF2-40B4-BE49-F238E27FC236}">
                <a16:creationId xmlns:a16="http://schemas.microsoft.com/office/drawing/2014/main" id="{38D778A3-7226-4BEF-8FED-4501264294BF}"/>
              </a:ext>
            </a:extLst>
          </p:cNvPr>
          <p:cNvGrpSpPr/>
          <p:nvPr/>
        </p:nvGrpSpPr>
        <p:grpSpPr>
          <a:xfrm>
            <a:off x="342324" y="4505510"/>
            <a:ext cx="2783576" cy="1015198"/>
            <a:chOff x="342324" y="4505510"/>
            <a:chExt cx="2783576" cy="1015198"/>
          </a:xfrm>
        </p:grpSpPr>
        <p:sp>
          <p:nvSpPr>
            <p:cNvPr id="85" name="TextBox 84">
              <a:extLst>
                <a:ext uri="{FF2B5EF4-FFF2-40B4-BE49-F238E27FC236}">
                  <a16:creationId xmlns:a16="http://schemas.microsoft.com/office/drawing/2014/main" id="{BD329928-E759-4B6D-B1BC-E4D4DC04377B}"/>
                </a:ext>
              </a:extLst>
            </p:cNvPr>
            <p:cNvSpPr txBox="1"/>
            <p:nvPr/>
          </p:nvSpPr>
          <p:spPr>
            <a:xfrm>
              <a:off x="342324" y="4751267"/>
              <a:ext cx="2783576" cy="76944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Mama can take care of us, She can cook delicious food, she helps in homework, she tells stories at night and many more things she is capable of.</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86" name="TextBox 85">
              <a:extLst>
                <a:ext uri="{FF2B5EF4-FFF2-40B4-BE49-F238E27FC236}">
                  <a16:creationId xmlns:a16="http://schemas.microsoft.com/office/drawing/2014/main" id="{BD6BCC13-C46C-42C9-A027-E1144430F702}"/>
                </a:ext>
              </a:extLst>
            </p:cNvPr>
            <p:cNvSpPr txBox="1"/>
            <p:nvPr/>
          </p:nvSpPr>
          <p:spPr>
            <a:xfrm>
              <a:off x="342324" y="4505510"/>
              <a:ext cx="2783576" cy="307777"/>
            </a:xfrm>
            <a:prstGeom prst="rect">
              <a:avLst/>
            </a:prstGeom>
            <a:noFill/>
          </p:spPr>
          <p:txBody>
            <a:bodyPr wrap="square">
              <a:spAutoFit/>
            </a:bodyPr>
            <a:lstStyle/>
            <a:p>
              <a:r>
                <a:rPr lang="en-US" altLang="ko-KR" sz="14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ama</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4" name="그룹 3">
            <a:extLst>
              <a:ext uri="{FF2B5EF4-FFF2-40B4-BE49-F238E27FC236}">
                <a16:creationId xmlns:a16="http://schemas.microsoft.com/office/drawing/2014/main" id="{7B635D2F-D745-46FC-BCF4-DAF75E9DDE91}"/>
              </a:ext>
            </a:extLst>
          </p:cNvPr>
          <p:cNvGrpSpPr/>
          <p:nvPr/>
        </p:nvGrpSpPr>
        <p:grpSpPr>
          <a:xfrm>
            <a:off x="3274061" y="4505510"/>
            <a:ext cx="2783576" cy="507367"/>
            <a:chOff x="3274061" y="4505510"/>
            <a:chExt cx="2783576" cy="507367"/>
          </a:xfrm>
        </p:grpSpPr>
        <p:sp>
          <p:nvSpPr>
            <p:cNvPr id="89" name="TextBox 88">
              <a:extLst>
                <a:ext uri="{FF2B5EF4-FFF2-40B4-BE49-F238E27FC236}">
                  <a16:creationId xmlns:a16="http://schemas.microsoft.com/office/drawing/2014/main" id="{48ABBB4A-D304-4C3C-8F98-D79E7F56A911}"/>
                </a:ext>
              </a:extLst>
            </p:cNvPr>
            <p:cNvSpPr txBox="1"/>
            <p:nvPr/>
          </p:nvSpPr>
          <p:spPr>
            <a:xfrm>
              <a:off x="3274061" y="4751267"/>
              <a:ext cx="2783576" cy="261610"/>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Cats just eat and sleep</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0" name="TextBox 89">
              <a:extLst>
                <a:ext uri="{FF2B5EF4-FFF2-40B4-BE49-F238E27FC236}">
                  <a16:creationId xmlns:a16="http://schemas.microsoft.com/office/drawing/2014/main" id="{983F04EB-0168-4747-928F-1E370547D61E}"/>
                </a:ext>
              </a:extLst>
            </p:cNvPr>
            <p:cNvSpPr txBox="1"/>
            <p:nvPr/>
          </p:nvSpPr>
          <p:spPr>
            <a:xfrm>
              <a:off x="3274061" y="4505510"/>
              <a:ext cx="2783576" cy="307777"/>
            </a:xfrm>
            <a:prstGeom prst="rect">
              <a:avLst/>
            </a:prstGeom>
            <a:noFill/>
          </p:spPr>
          <p:txBody>
            <a:bodyPr wrap="square">
              <a:spAutoFit/>
            </a:bodyPr>
            <a:lstStyle/>
            <a:p>
              <a:r>
                <a:rPr lang="en-US" altLang="ko-KR" sz="14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6" name="그룹 5">
            <a:extLst>
              <a:ext uri="{FF2B5EF4-FFF2-40B4-BE49-F238E27FC236}">
                <a16:creationId xmlns:a16="http://schemas.microsoft.com/office/drawing/2014/main" id="{C838D180-D7F2-4CD9-B296-9EC34490C5B5}"/>
              </a:ext>
            </a:extLst>
          </p:cNvPr>
          <p:cNvGrpSpPr/>
          <p:nvPr/>
        </p:nvGrpSpPr>
        <p:grpSpPr>
          <a:xfrm>
            <a:off x="6205222" y="4505510"/>
            <a:ext cx="2783576" cy="507367"/>
            <a:chOff x="6205222" y="4505510"/>
            <a:chExt cx="2783576" cy="507367"/>
          </a:xfrm>
        </p:grpSpPr>
        <p:sp>
          <p:nvSpPr>
            <p:cNvPr id="91" name="TextBox 90">
              <a:extLst>
                <a:ext uri="{FF2B5EF4-FFF2-40B4-BE49-F238E27FC236}">
                  <a16:creationId xmlns:a16="http://schemas.microsoft.com/office/drawing/2014/main" id="{7F5A3828-7E46-454A-B001-A0CBBF623734}"/>
                </a:ext>
              </a:extLst>
            </p:cNvPr>
            <p:cNvSpPr txBox="1"/>
            <p:nvPr/>
          </p:nvSpPr>
          <p:spPr>
            <a:xfrm>
              <a:off x="6205222" y="4751267"/>
              <a:ext cx="2783576" cy="261610"/>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They save us from dangers.</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2" name="TextBox 91">
              <a:extLst>
                <a:ext uri="{FF2B5EF4-FFF2-40B4-BE49-F238E27FC236}">
                  <a16:creationId xmlns:a16="http://schemas.microsoft.com/office/drawing/2014/main" id="{D0B7E8B7-8A68-4C4F-A153-2160464862D3}"/>
                </a:ext>
              </a:extLst>
            </p:cNvPr>
            <p:cNvSpPr txBox="1"/>
            <p:nvPr/>
          </p:nvSpPr>
          <p:spPr>
            <a:xfrm>
              <a:off x="6205222" y="4505510"/>
              <a:ext cx="2783576" cy="307777"/>
            </a:xfrm>
            <a:prstGeom prst="rect">
              <a:avLst/>
            </a:prstGeom>
            <a:noFill/>
          </p:spPr>
          <p:txBody>
            <a:bodyPr wrap="square">
              <a:spAutoFit/>
            </a:bodyPr>
            <a:lstStyle/>
            <a:p>
              <a:r>
                <a:rPr lang="en-US" altLang="ko-KR" sz="14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H</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eroes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7" name="그룹 6">
            <a:extLst>
              <a:ext uri="{FF2B5EF4-FFF2-40B4-BE49-F238E27FC236}">
                <a16:creationId xmlns:a16="http://schemas.microsoft.com/office/drawing/2014/main" id="{B6DA43D4-8A3E-42ED-918A-54E76634AF53}"/>
              </a:ext>
            </a:extLst>
          </p:cNvPr>
          <p:cNvGrpSpPr/>
          <p:nvPr/>
        </p:nvGrpSpPr>
        <p:grpSpPr>
          <a:xfrm>
            <a:off x="9136381" y="4505510"/>
            <a:ext cx="2783576" cy="676644"/>
            <a:chOff x="9136381" y="4505510"/>
            <a:chExt cx="2783576" cy="676644"/>
          </a:xfrm>
        </p:grpSpPr>
        <p:sp>
          <p:nvSpPr>
            <p:cNvPr id="93" name="TextBox 92">
              <a:extLst>
                <a:ext uri="{FF2B5EF4-FFF2-40B4-BE49-F238E27FC236}">
                  <a16:creationId xmlns:a16="http://schemas.microsoft.com/office/drawing/2014/main" id="{81CB0B3D-FFD3-4019-A6FC-977FFAAF7469}"/>
                </a:ext>
              </a:extLst>
            </p:cNvPr>
            <p:cNvSpPr txBox="1"/>
            <p:nvPr/>
          </p:nvSpPr>
          <p:spPr>
            <a:xfrm>
              <a:off x="9136381" y="4751267"/>
              <a:ext cx="2783576" cy="430887"/>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They teach, give us homework, check our homework</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4" name="TextBox 93">
              <a:extLst>
                <a:ext uri="{FF2B5EF4-FFF2-40B4-BE49-F238E27FC236}">
                  <a16:creationId xmlns:a16="http://schemas.microsoft.com/office/drawing/2014/main" id="{62E36147-61CB-47DD-ACD4-269A6074DD08}"/>
                </a:ext>
              </a:extLst>
            </p:cNvPr>
            <p:cNvSpPr txBox="1"/>
            <p:nvPr/>
          </p:nvSpPr>
          <p:spPr>
            <a:xfrm>
              <a:off x="9136381" y="4505510"/>
              <a:ext cx="2783576" cy="307777"/>
            </a:xfrm>
            <a:prstGeom prst="rect">
              <a:avLst/>
            </a:prstGeom>
            <a:noFill/>
          </p:spPr>
          <p:txBody>
            <a:bodyPr wrap="square">
              <a:spAutoFit/>
            </a:bodyPr>
            <a:lstStyle/>
            <a:p>
              <a:r>
                <a:rPr lang="en-US" altLang="ko-KR" sz="1400" dirty="0">
                  <a:solidFill>
                    <a:srgbClr val="EDBC43"/>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eachers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116" name="TextBox 115">
            <a:extLst>
              <a:ext uri="{FF2B5EF4-FFF2-40B4-BE49-F238E27FC236}">
                <a16:creationId xmlns:a16="http://schemas.microsoft.com/office/drawing/2014/main" id="{6FE9C3EA-50C3-4E52-A9D8-12DFB8C65D29}"/>
              </a:ext>
            </a:extLst>
          </p:cNvPr>
          <p:cNvSpPr txBox="1"/>
          <p:nvPr/>
        </p:nvSpPr>
        <p:spPr>
          <a:xfrm>
            <a:off x="-619215"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17" name="그룹 116">
            <a:extLst>
              <a:ext uri="{FF2B5EF4-FFF2-40B4-BE49-F238E27FC236}">
                <a16:creationId xmlns:a16="http://schemas.microsoft.com/office/drawing/2014/main" id="{F3ACF530-CAEF-4629-8A5C-E8D2E19160D1}"/>
              </a:ext>
            </a:extLst>
          </p:cNvPr>
          <p:cNvGrpSpPr/>
          <p:nvPr/>
        </p:nvGrpSpPr>
        <p:grpSpPr>
          <a:xfrm>
            <a:off x="2209792" y="1193019"/>
            <a:ext cx="7380111" cy="482179"/>
            <a:chOff x="1931529" y="1193019"/>
            <a:chExt cx="7380111" cy="482179"/>
          </a:xfrm>
        </p:grpSpPr>
        <p:sp>
          <p:nvSpPr>
            <p:cNvPr id="118" name="사각형: 둥근 모서리 117">
              <a:extLst>
                <a:ext uri="{FF2B5EF4-FFF2-40B4-BE49-F238E27FC236}">
                  <a16:creationId xmlns:a16="http://schemas.microsoft.com/office/drawing/2014/main" id="{68ACCE9C-6FD8-4A02-8C31-567838BF3B0D}"/>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What others can do?</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19" name="그룹 118">
              <a:extLst>
                <a:ext uri="{FF2B5EF4-FFF2-40B4-BE49-F238E27FC236}">
                  <a16:creationId xmlns:a16="http://schemas.microsoft.com/office/drawing/2014/main" id="{E34A9DD8-3E0F-4BB2-8FB9-AA97A8E802A9}"/>
                </a:ext>
              </a:extLst>
            </p:cNvPr>
            <p:cNvGrpSpPr/>
            <p:nvPr/>
          </p:nvGrpSpPr>
          <p:grpSpPr>
            <a:xfrm>
              <a:off x="8800335" y="1314406"/>
              <a:ext cx="240858" cy="239404"/>
              <a:chOff x="4895022" y="4890052"/>
              <a:chExt cx="438978" cy="436328"/>
            </a:xfrm>
          </p:grpSpPr>
          <p:sp>
            <p:nvSpPr>
              <p:cNvPr id="120" name="타원 119">
                <a:extLst>
                  <a:ext uri="{FF2B5EF4-FFF2-40B4-BE49-F238E27FC236}">
                    <a16:creationId xmlns:a16="http://schemas.microsoft.com/office/drawing/2014/main" id="{38B3A451-9FA2-4611-8D51-648826D96ECD}"/>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1" name="직선 연결선 120">
                <a:extLst>
                  <a:ext uri="{FF2B5EF4-FFF2-40B4-BE49-F238E27FC236}">
                    <a16:creationId xmlns:a16="http://schemas.microsoft.com/office/drawing/2014/main" id="{0F2D1EFA-135B-49BA-85EC-23F751D96D7D}"/>
                  </a:ext>
                </a:extLst>
              </p:cNvPr>
              <p:cNvCxnSpPr>
                <a:cxnSpLocks/>
                <a:stCxn id="120"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3E1545B3-296C-649A-5B9F-2E76188112CC}"/>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9" name="Picture 8" descr="A cartoon of a child with pink hair and a hat and a book&#10;&#10;Description automatically generated">
            <a:extLst>
              <a:ext uri="{FF2B5EF4-FFF2-40B4-BE49-F238E27FC236}">
                <a16:creationId xmlns:a16="http://schemas.microsoft.com/office/drawing/2014/main" id="{E55961ED-0A43-893A-1869-A1291063F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10" name="TextBox 9">
            <a:extLst>
              <a:ext uri="{FF2B5EF4-FFF2-40B4-BE49-F238E27FC236}">
                <a16:creationId xmlns:a16="http://schemas.microsoft.com/office/drawing/2014/main" id="{67BAF1C2-16F2-A29E-173C-180B0A96ADF7}"/>
              </a:ext>
            </a:extLst>
          </p:cNvPr>
          <p:cNvSpPr txBox="1"/>
          <p:nvPr/>
        </p:nvSpPr>
        <p:spPr>
          <a:xfrm>
            <a:off x="628595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others can do?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3" name="TextBox 12">
            <a:extLst>
              <a:ext uri="{FF2B5EF4-FFF2-40B4-BE49-F238E27FC236}">
                <a16:creationId xmlns:a16="http://schemas.microsoft.com/office/drawing/2014/main" id="{704EC792-3C30-912F-EC2B-32E50F39CD17}"/>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5" name="TextBox 14">
            <a:extLst>
              <a:ext uri="{FF2B5EF4-FFF2-40B4-BE49-F238E27FC236}">
                <a16:creationId xmlns:a16="http://schemas.microsoft.com/office/drawing/2014/main" id="{037CFC81-86A1-0743-4D83-127BE4CD5FD7}"/>
              </a:ext>
            </a:extLst>
          </p:cNvPr>
          <p:cNvSpPr txBox="1"/>
          <p:nvPr/>
        </p:nvSpPr>
        <p:spPr>
          <a:xfrm>
            <a:off x="8274498" y="34150"/>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New Tab</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7" name="Picture 16" descr="A black circle with a black circle and a black background&#10;&#10;Description automatically generated">
            <a:extLst>
              <a:ext uri="{FF2B5EF4-FFF2-40B4-BE49-F238E27FC236}">
                <a16:creationId xmlns:a16="http://schemas.microsoft.com/office/drawing/2014/main" id="{6C85F702-8A93-C33F-6C75-EBA7B59B6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126" y="64599"/>
            <a:ext cx="216439" cy="216439"/>
          </a:xfrm>
          <a:prstGeom prst="rect">
            <a:avLst/>
          </a:prstGeom>
        </p:spPr>
      </p:pic>
      <p:pic>
        <p:nvPicPr>
          <p:cNvPr id="20" name="Picture 2">
            <a:extLst>
              <a:ext uri="{FF2B5EF4-FFF2-40B4-BE49-F238E27FC236}">
                <a16:creationId xmlns:a16="http://schemas.microsoft.com/office/drawing/2014/main" id="{635809B3-C15A-5FA3-39E4-56990F4A3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9CACD9C7-9BB8-4D17-612A-2C472FA128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780" y="-45821"/>
            <a:ext cx="455893" cy="45589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F49AFFF2-A3A1-89A9-5670-80435438CD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7" y="2416789"/>
            <a:ext cx="2486908" cy="201356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953829C-D999-848C-639E-D4855F893F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6191" y="2006996"/>
            <a:ext cx="25431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EF54F97-0E56-3424-2DD3-18FDFD1DA5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812" y="2409862"/>
            <a:ext cx="2675972" cy="2001357"/>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6D798684-D318-42F1-0C3D-E448121C61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7651" y="2363220"/>
            <a:ext cx="1809992" cy="200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 name="그룹 3">
            <a:extLst>
              <a:ext uri="{FF2B5EF4-FFF2-40B4-BE49-F238E27FC236}">
                <a16:creationId xmlns:a16="http://schemas.microsoft.com/office/drawing/2014/main" id="{4343F7A2-1789-4A38-9544-821F147B5A4F}"/>
              </a:ext>
            </a:extLst>
          </p:cNvPr>
          <p:cNvGrpSpPr/>
          <p:nvPr/>
        </p:nvGrpSpPr>
        <p:grpSpPr>
          <a:xfrm>
            <a:off x="455025" y="2340114"/>
            <a:ext cx="5498928" cy="1710877"/>
            <a:chOff x="455025" y="2340114"/>
            <a:chExt cx="5498928" cy="1710877"/>
          </a:xfrm>
        </p:grpSpPr>
        <p:sp>
          <p:nvSpPr>
            <p:cNvPr id="2" name="사각형: 둥근 모서리 1">
              <a:extLst>
                <a:ext uri="{FF2B5EF4-FFF2-40B4-BE49-F238E27FC236}">
                  <a16:creationId xmlns:a16="http://schemas.microsoft.com/office/drawing/2014/main" id="{AA1CDC41-7F3A-40FC-B709-98BB08A81C6E}"/>
                </a:ext>
              </a:extLst>
            </p:cNvPr>
            <p:cNvSpPr/>
            <p:nvPr/>
          </p:nvSpPr>
          <p:spPr>
            <a:xfrm>
              <a:off x="455025" y="2340114"/>
              <a:ext cx="5498928" cy="1710877"/>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85" name="TextBox 84">
              <a:extLst>
                <a:ext uri="{FF2B5EF4-FFF2-40B4-BE49-F238E27FC236}">
                  <a16:creationId xmlns:a16="http://schemas.microsoft.com/office/drawing/2014/main" id="{BD329928-E759-4B6D-B1BC-E4D4DC04377B}"/>
                </a:ext>
              </a:extLst>
            </p:cNvPr>
            <p:cNvSpPr txBox="1"/>
            <p:nvPr/>
          </p:nvSpPr>
          <p:spPr>
            <a:xfrm>
              <a:off x="705128" y="2849071"/>
              <a:ext cx="2876271" cy="261610"/>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Wash clothes.</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86" name="TextBox 85">
              <a:extLst>
                <a:ext uri="{FF2B5EF4-FFF2-40B4-BE49-F238E27FC236}">
                  <a16:creationId xmlns:a16="http://schemas.microsoft.com/office/drawing/2014/main" id="{BD6BCC13-C46C-42C9-A027-E1144430F702}"/>
                </a:ext>
              </a:extLst>
            </p:cNvPr>
            <p:cNvSpPr txBox="1"/>
            <p:nvPr/>
          </p:nvSpPr>
          <p:spPr>
            <a:xfrm>
              <a:off x="705129" y="2603314"/>
              <a:ext cx="2783576" cy="307777"/>
            </a:xfrm>
            <a:prstGeom prst="rect">
              <a:avLst/>
            </a:prstGeom>
            <a:noFill/>
          </p:spPr>
          <p:txBody>
            <a:bodyPr wrap="square">
              <a:spAutoFit/>
            </a:bodyPr>
            <a:lstStyle/>
            <a:p>
              <a:r>
                <a:rPr lang="en-US" altLang="ko-KR" sz="14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ashing Machine</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7" name="그룹 6">
            <a:extLst>
              <a:ext uri="{FF2B5EF4-FFF2-40B4-BE49-F238E27FC236}">
                <a16:creationId xmlns:a16="http://schemas.microsoft.com/office/drawing/2014/main" id="{1AF77082-8407-4FE4-A513-BF47670F05E6}"/>
              </a:ext>
            </a:extLst>
          </p:cNvPr>
          <p:cNvGrpSpPr/>
          <p:nvPr/>
        </p:nvGrpSpPr>
        <p:grpSpPr>
          <a:xfrm>
            <a:off x="486352" y="4189647"/>
            <a:ext cx="5498928" cy="1710877"/>
            <a:chOff x="486352" y="4189647"/>
            <a:chExt cx="5498928" cy="1710877"/>
          </a:xfrm>
        </p:grpSpPr>
        <p:sp>
          <p:nvSpPr>
            <p:cNvPr id="81" name="사각형: 둥근 모서리 80">
              <a:extLst>
                <a:ext uri="{FF2B5EF4-FFF2-40B4-BE49-F238E27FC236}">
                  <a16:creationId xmlns:a16="http://schemas.microsoft.com/office/drawing/2014/main" id="{705A9A16-CB26-4F12-B0ED-DD858A882598}"/>
                </a:ext>
              </a:extLst>
            </p:cNvPr>
            <p:cNvSpPr/>
            <p:nvPr/>
          </p:nvSpPr>
          <p:spPr>
            <a:xfrm>
              <a:off x="486352" y="4189647"/>
              <a:ext cx="5498928" cy="1710877"/>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83" name="그룹 82">
              <a:extLst>
                <a:ext uri="{FF2B5EF4-FFF2-40B4-BE49-F238E27FC236}">
                  <a16:creationId xmlns:a16="http://schemas.microsoft.com/office/drawing/2014/main" id="{B06C712D-7331-4900-A33A-4479E504391F}"/>
                </a:ext>
              </a:extLst>
            </p:cNvPr>
            <p:cNvGrpSpPr/>
            <p:nvPr/>
          </p:nvGrpSpPr>
          <p:grpSpPr>
            <a:xfrm>
              <a:off x="736455" y="4452847"/>
              <a:ext cx="2876271" cy="507367"/>
              <a:chOff x="705128" y="2595512"/>
              <a:chExt cx="2876271" cy="507367"/>
            </a:xfrm>
          </p:grpSpPr>
          <p:sp>
            <p:nvSpPr>
              <p:cNvPr id="84" name="TextBox 83">
                <a:extLst>
                  <a:ext uri="{FF2B5EF4-FFF2-40B4-BE49-F238E27FC236}">
                    <a16:creationId xmlns:a16="http://schemas.microsoft.com/office/drawing/2014/main" id="{A6DC16E2-B71E-4E9A-9E90-6F54E9D05AA4}"/>
                  </a:ext>
                </a:extLst>
              </p:cNvPr>
              <p:cNvSpPr txBox="1"/>
              <p:nvPr/>
            </p:nvSpPr>
            <p:spPr>
              <a:xfrm>
                <a:off x="705128" y="2841269"/>
                <a:ext cx="2876271" cy="261610"/>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Heat our food</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87" name="TextBox 86">
                <a:extLst>
                  <a:ext uri="{FF2B5EF4-FFF2-40B4-BE49-F238E27FC236}">
                    <a16:creationId xmlns:a16="http://schemas.microsoft.com/office/drawing/2014/main" id="{DCCC257D-232D-4DDD-A1FE-BD8A4E2153AE}"/>
                  </a:ext>
                </a:extLst>
              </p:cNvPr>
              <p:cNvSpPr txBox="1"/>
              <p:nvPr/>
            </p:nvSpPr>
            <p:spPr>
              <a:xfrm>
                <a:off x="705129" y="2595512"/>
                <a:ext cx="2783576" cy="307777"/>
              </a:xfrm>
              <a:prstGeom prst="rect">
                <a:avLst/>
              </a:prstGeom>
              <a:noFill/>
            </p:spPr>
            <p:txBody>
              <a:bodyPr wrap="square">
                <a:spAutoFit/>
              </a:bodyPr>
              <a:lstStyle/>
              <a:p>
                <a:r>
                  <a:rPr lang="en-US" altLang="ko-KR" sz="14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O</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ven</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sp>
        <p:nvSpPr>
          <p:cNvPr id="107" name="사각형: 둥근 모서리 106">
            <a:extLst>
              <a:ext uri="{FF2B5EF4-FFF2-40B4-BE49-F238E27FC236}">
                <a16:creationId xmlns:a16="http://schemas.microsoft.com/office/drawing/2014/main" id="{A00B8D3E-87FA-47F3-BDDD-EE4BAC1EC77E}"/>
              </a:ext>
            </a:extLst>
          </p:cNvPr>
          <p:cNvSpPr/>
          <p:nvPr/>
        </p:nvSpPr>
        <p:spPr>
          <a:xfrm>
            <a:off x="6238047" y="4189647"/>
            <a:ext cx="5498928" cy="1710877"/>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9" name="그룹 8">
            <a:extLst>
              <a:ext uri="{FF2B5EF4-FFF2-40B4-BE49-F238E27FC236}">
                <a16:creationId xmlns:a16="http://schemas.microsoft.com/office/drawing/2014/main" id="{72D2CD7A-09A1-4C4D-ADEF-58A1A533763E}"/>
              </a:ext>
            </a:extLst>
          </p:cNvPr>
          <p:cNvGrpSpPr/>
          <p:nvPr/>
        </p:nvGrpSpPr>
        <p:grpSpPr>
          <a:xfrm>
            <a:off x="6488150" y="4452847"/>
            <a:ext cx="2876271" cy="1184476"/>
            <a:chOff x="6488150" y="4452847"/>
            <a:chExt cx="2876271" cy="1184476"/>
          </a:xfrm>
        </p:grpSpPr>
        <p:sp>
          <p:nvSpPr>
            <p:cNvPr id="116" name="TextBox 115">
              <a:extLst>
                <a:ext uri="{FF2B5EF4-FFF2-40B4-BE49-F238E27FC236}">
                  <a16:creationId xmlns:a16="http://schemas.microsoft.com/office/drawing/2014/main" id="{871CC1A5-AF4A-4C52-82D4-3E8F6797AE45}"/>
                </a:ext>
              </a:extLst>
            </p:cNvPr>
            <p:cNvSpPr txBox="1"/>
            <p:nvPr/>
          </p:nvSpPr>
          <p:spPr>
            <a:xfrm>
              <a:off x="6488150" y="4698604"/>
              <a:ext cx="2876271" cy="938719"/>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Do what we ask for such as perform calculations, store our data, searching, organize our files, play games, paint and many </a:t>
              </a:r>
              <a:r>
                <a:rPr lang="en-US" altLang="ko-KR" sz="1100" dirty="0" err="1">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many</a:t>
              </a:r>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 more things a computer can do</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117" name="TextBox 116">
              <a:extLst>
                <a:ext uri="{FF2B5EF4-FFF2-40B4-BE49-F238E27FC236}">
                  <a16:creationId xmlns:a16="http://schemas.microsoft.com/office/drawing/2014/main" id="{FE6B5AD7-FA08-4244-996B-0EDC870B5862}"/>
                </a:ext>
              </a:extLst>
            </p:cNvPr>
            <p:cNvSpPr txBox="1"/>
            <p:nvPr/>
          </p:nvSpPr>
          <p:spPr>
            <a:xfrm>
              <a:off x="6488151" y="4452847"/>
              <a:ext cx="2783576" cy="307777"/>
            </a:xfrm>
            <a:prstGeom prst="rect">
              <a:avLst/>
            </a:prstGeom>
            <a:noFill/>
          </p:spPr>
          <p:txBody>
            <a:bodyPr wrap="square">
              <a:spAutoFit/>
            </a:bodyPr>
            <a:lstStyle/>
            <a:p>
              <a:r>
                <a:rPr lang="en-US" altLang="ko-KR" sz="14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omputer</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6" name="그룹 5">
            <a:extLst>
              <a:ext uri="{FF2B5EF4-FFF2-40B4-BE49-F238E27FC236}">
                <a16:creationId xmlns:a16="http://schemas.microsoft.com/office/drawing/2014/main" id="{CB4DF278-B66E-48C6-9184-920446C4C157}"/>
              </a:ext>
            </a:extLst>
          </p:cNvPr>
          <p:cNvGrpSpPr/>
          <p:nvPr/>
        </p:nvGrpSpPr>
        <p:grpSpPr>
          <a:xfrm>
            <a:off x="6206720" y="2340114"/>
            <a:ext cx="5498928" cy="1710877"/>
            <a:chOff x="6206720" y="2340114"/>
            <a:chExt cx="5498928" cy="1710877"/>
          </a:xfrm>
        </p:grpSpPr>
        <p:sp>
          <p:nvSpPr>
            <p:cNvPr id="99" name="사각형: 둥근 모서리 98">
              <a:extLst>
                <a:ext uri="{FF2B5EF4-FFF2-40B4-BE49-F238E27FC236}">
                  <a16:creationId xmlns:a16="http://schemas.microsoft.com/office/drawing/2014/main" id="{C6BD44FE-B82F-4FF0-8E8C-4C5DDEAC4899}"/>
                </a:ext>
              </a:extLst>
            </p:cNvPr>
            <p:cNvSpPr/>
            <p:nvPr/>
          </p:nvSpPr>
          <p:spPr>
            <a:xfrm>
              <a:off x="6206720" y="2340114"/>
              <a:ext cx="5498928" cy="1710877"/>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101" name="그룹 100">
              <a:extLst>
                <a:ext uri="{FF2B5EF4-FFF2-40B4-BE49-F238E27FC236}">
                  <a16:creationId xmlns:a16="http://schemas.microsoft.com/office/drawing/2014/main" id="{5DC0F0A4-A481-4650-9006-26490FBA09D1}"/>
                </a:ext>
              </a:extLst>
            </p:cNvPr>
            <p:cNvGrpSpPr/>
            <p:nvPr/>
          </p:nvGrpSpPr>
          <p:grpSpPr>
            <a:xfrm>
              <a:off x="6456823" y="2603314"/>
              <a:ext cx="2876271" cy="507367"/>
              <a:chOff x="705128" y="2595512"/>
              <a:chExt cx="2876271" cy="507367"/>
            </a:xfrm>
          </p:grpSpPr>
          <p:sp>
            <p:nvSpPr>
              <p:cNvPr id="102" name="TextBox 101">
                <a:extLst>
                  <a:ext uri="{FF2B5EF4-FFF2-40B4-BE49-F238E27FC236}">
                    <a16:creationId xmlns:a16="http://schemas.microsoft.com/office/drawing/2014/main" id="{4443414D-4942-4097-AD18-4DEC3D19A3CE}"/>
                  </a:ext>
                </a:extLst>
              </p:cNvPr>
              <p:cNvSpPr txBox="1"/>
              <p:nvPr/>
            </p:nvSpPr>
            <p:spPr>
              <a:xfrm>
                <a:off x="705128" y="2841269"/>
                <a:ext cx="2876271" cy="261610"/>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Perform calculations</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103" name="TextBox 102">
                <a:extLst>
                  <a:ext uri="{FF2B5EF4-FFF2-40B4-BE49-F238E27FC236}">
                    <a16:creationId xmlns:a16="http://schemas.microsoft.com/office/drawing/2014/main" id="{CE3FADC1-EEBC-42FF-82DA-094156FAB6FF}"/>
                  </a:ext>
                </a:extLst>
              </p:cNvPr>
              <p:cNvSpPr txBox="1"/>
              <p:nvPr/>
            </p:nvSpPr>
            <p:spPr>
              <a:xfrm>
                <a:off x="705129" y="2595512"/>
                <a:ext cx="2783576" cy="307777"/>
              </a:xfrm>
              <a:prstGeom prst="rect">
                <a:avLst/>
              </a:prstGeom>
              <a:noFill/>
            </p:spPr>
            <p:txBody>
              <a:bodyPr wrap="square">
                <a:spAutoFit/>
              </a:bodyPr>
              <a:lstStyle/>
              <a:p>
                <a:r>
                  <a:rPr lang="en-US" altLang="ko-KR" sz="1400" dirty="0">
                    <a:solidFill>
                      <a:srgbClr val="EDBC43"/>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a:t>
                </a:r>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alculator</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What machines can do?</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74" name="그림 73">
            <a:extLst>
              <a:ext uri="{FF2B5EF4-FFF2-40B4-BE49-F238E27FC236}">
                <a16:creationId xmlns:a16="http://schemas.microsoft.com/office/drawing/2014/main" id="{6192E1DF-12B6-496E-AF4E-D909B947B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1779461" y="7039334"/>
            <a:ext cx="377749" cy="487909"/>
          </a:xfrm>
          <a:prstGeom prst="rect">
            <a:avLst/>
          </a:prstGeom>
        </p:spPr>
      </p:pic>
      <p:sp>
        <p:nvSpPr>
          <p:cNvPr id="8" name="사각형: 둥근 모서리 4">
            <a:extLst>
              <a:ext uri="{FF2B5EF4-FFF2-40B4-BE49-F238E27FC236}">
                <a16:creationId xmlns:a16="http://schemas.microsoft.com/office/drawing/2014/main" id="{5149701C-D5FC-F980-ECE2-06E7A71F79C0}"/>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google.com/</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search?q</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What+machines+can+do</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US" altLang="ko-KR" sz="14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rlz</a:t>
            </a:r>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=1C1CHBD_en-GBPK1021PK1021&amp;oq</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8AB0E9B0-2F83-5020-7F95-6CDB618C5882}"/>
              </a:ext>
            </a:extLst>
          </p:cNvPr>
          <p:cNvSpPr txBox="1"/>
          <p:nvPr/>
        </p:nvSpPr>
        <p:spPr>
          <a:xfrm>
            <a:off x="1530391" y="49144"/>
            <a:ext cx="1714282" cy="461665"/>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Aysha and </a:t>
            </a:r>
            <a:r>
              <a:rPr lang="en-US" altLang="ko-KR" sz="1200" dirty="0" err="1">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mysterio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a:p>
            <a:pPr algn="ct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12" name="Picture 11" descr="A cartoon of a child with pink hair and a hat and a book&#10;&#10;Description automatically generated">
            <a:extLst>
              <a:ext uri="{FF2B5EF4-FFF2-40B4-BE49-F238E27FC236}">
                <a16:creationId xmlns:a16="http://schemas.microsoft.com/office/drawing/2014/main" id="{039DF1B4-C27A-E174-41A1-A94982007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02" y="5315"/>
            <a:ext cx="318381" cy="318381"/>
          </a:xfrm>
          <a:prstGeom prst="rect">
            <a:avLst/>
          </a:prstGeom>
        </p:spPr>
      </p:pic>
      <p:sp>
        <p:nvSpPr>
          <p:cNvPr id="13" name="TextBox 12">
            <a:extLst>
              <a:ext uri="{FF2B5EF4-FFF2-40B4-BE49-F238E27FC236}">
                <a16:creationId xmlns:a16="http://schemas.microsoft.com/office/drawing/2014/main" id="{440561FE-4BD8-4F77-916C-F9F34FC8AD66}"/>
              </a:ext>
            </a:extLst>
          </p:cNvPr>
          <p:cNvSpPr txBox="1"/>
          <p:nvPr/>
        </p:nvSpPr>
        <p:spPr>
          <a:xfrm>
            <a:off x="6285953"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others can do?</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5" name="TextBox 14">
            <a:extLst>
              <a:ext uri="{FF2B5EF4-FFF2-40B4-BE49-F238E27FC236}">
                <a16:creationId xmlns:a16="http://schemas.microsoft.com/office/drawing/2014/main" id="{0593D9B9-4099-EDCC-272F-DF170CF0143B}"/>
              </a:ext>
            </a:extLst>
          </p:cNvPr>
          <p:cNvSpPr txBox="1"/>
          <p:nvPr/>
        </p:nvSpPr>
        <p:spPr>
          <a:xfrm>
            <a:off x="3864268"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Clues for Aysha</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7" name="TextBox 16">
            <a:extLst>
              <a:ext uri="{FF2B5EF4-FFF2-40B4-BE49-F238E27FC236}">
                <a16:creationId xmlns:a16="http://schemas.microsoft.com/office/drawing/2014/main" id="{DD3CCCEF-3364-71BD-7710-896C962827E6}"/>
              </a:ext>
            </a:extLst>
          </p:cNvPr>
          <p:cNvSpPr txBox="1"/>
          <p:nvPr/>
        </p:nvSpPr>
        <p:spPr>
          <a:xfrm>
            <a:off x="8773164" y="34269"/>
            <a:ext cx="1858741"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What machines can</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23" name="Picture 2">
            <a:extLst>
              <a:ext uri="{FF2B5EF4-FFF2-40B4-BE49-F238E27FC236}">
                <a16:creationId xmlns:a16="http://schemas.microsoft.com/office/drawing/2014/main" id="{DF7BEB7E-BEC4-433C-652D-0B9EF4A1D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041" y="-69115"/>
            <a:ext cx="743311" cy="57521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52D2A6B5-4726-E132-5900-01E1A1963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780" y="-45821"/>
            <a:ext cx="455893" cy="45589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B80F9D29-4DA5-9283-5F1E-19A96F700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7584" y="-43365"/>
            <a:ext cx="526817" cy="52681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0F4EC16-7323-0D4B-B14B-D0031856B1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0778" y="1839093"/>
            <a:ext cx="25431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545B94B-4F91-5E1C-9266-69BFF947F6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5299" y="2085763"/>
            <a:ext cx="2173212" cy="2173212"/>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D3A237E5-1CB5-E21F-48A6-2F5A875780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2829" y="4295164"/>
            <a:ext cx="1909587" cy="151860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470F661B-CE26-96B6-A1D0-08B1EA29B8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0562" y="3854013"/>
            <a:ext cx="2400904" cy="240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731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6.25E-7 2.96296E-6 L -0.08333 -0.27084 " pathEditMode="relative" rAng="0" ptsTypes="AA">
                                      <p:cBhvr>
                                        <p:cTn id="8" dur="2000" fill="hold"/>
                                        <p:tgtEl>
                                          <p:spTgt spid="74"/>
                                        </p:tgtEl>
                                        <p:attrNameLst>
                                          <p:attrName>ppt_x</p:attrName>
                                          <p:attrName>ppt_y</p:attrName>
                                        </p:attrNameLst>
                                      </p:cBhvr>
                                      <p:rCtr x="-4167" y="-13542"/>
                                    </p:animMotion>
                                  </p:childTnLst>
                                </p:cTn>
                              </p:par>
                            </p:childTnLst>
                          </p:cTn>
                        </p:par>
                        <p:par>
                          <p:cTn id="9" fill="hold">
                            <p:stCondLst>
                              <p:cond delay="2000"/>
                            </p:stCondLst>
                            <p:childTnLst>
                              <p:par>
                                <p:cTn id="10" presetID="24" presetClass="emph" presetSubtype="0" fill="hold" grpId="0" nodeType="afterEffect">
                                  <p:stCondLst>
                                    <p:cond delay="0"/>
                                  </p:stCondLst>
                                  <p:childTnLst>
                                    <p:animClr clrSpc="hsl" dir="cw">
                                      <p:cBhvr override="childStyle">
                                        <p:cTn id="11" dur="300" fill="hold"/>
                                        <p:tgtEl>
                                          <p:spTgt spid="107"/>
                                        </p:tgtEl>
                                        <p:attrNameLst>
                                          <p:attrName>style.color</p:attrName>
                                        </p:attrNameLst>
                                      </p:cBhvr>
                                      <p:by>
                                        <p:hsl h="0" s="-12549" l="-25098"/>
                                      </p:by>
                                    </p:animClr>
                                    <p:animClr clrSpc="hsl" dir="cw">
                                      <p:cBhvr>
                                        <p:cTn id="12" dur="300" fill="hold"/>
                                        <p:tgtEl>
                                          <p:spTgt spid="107"/>
                                        </p:tgtEl>
                                        <p:attrNameLst>
                                          <p:attrName>fillcolor</p:attrName>
                                        </p:attrNameLst>
                                      </p:cBhvr>
                                      <p:by>
                                        <p:hsl h="0" s="-12549" l="-25098"/>
                                      </p:by>
                                    </p:animClr>
                                    <p:animClr clrSpc="hsl" dir="cw">
                                      <p:cBhvr>
                                        <p:cTn id="13" dur="300" fill="hold"/>
                                        <p:tgtEl>
                                          <p:spTgt spid="107"/>
                                        </p:tgtEl>
                                        <p:attrNameLst>
                                          <p:attrName>stroke.color</p:attrName>
                                        </p:attrNameLst>
                                      </p:cBhvr>
                                      <p:by>
                                        <p:hsl h="0" s="-12549" l="-25098"/>
                                      </p:by>
                                    </p:animClr>
                                    <p:set>
                                      <p:cBhvr>
                                        <p:cTn id="14" dur="300" fill="hold"/>
                                        <p:tgtEl>
                                          <p:spTgt spid="107"/>
                                        </p:tgtEl>
                                        <p:attrNameLst>
                                          <p:attrName>fill.type</p:attrName>
                                        </p:attrNameLst>
                                      </p:cBhvr>
                                      <p:to>
                                        <p:strVal val="solid"/>
                                      </p:to>
                                    </p:set>
                                  </p:childTnLst>
                                </p:cTn>
                              </p:par>
                            </p:childTnLst>
                          </p:cTn>
                        </p:par>
                        <p:par>
                          <p:cTn id="15" fill="hold">
                            <p:stCondLst>
                              <p:cond delay="2300"/>
                            </p:stCondLst>
                            <p:childTnLst>
                              <p:par>
                                <p:cTn id="16" presetID="30" presetClass="emph" presetSubtype="0" fill="hold" grpId="1" nodeType="afterEffect">
                                  <p:stCondLst>
                                    <p:cond delay="0"/>
                                  </p:stCondLst>
                                  <p:childTnLst>
                                    <p:animClr clrSpc="hsl" dir="cw">
                                      <p:cBhvr override="childStyle">
                                        <p:cTn id="17" dur="300" fill="hold"/>
                                        <p:tgtEl>
                                          <p:spTgt spid="107"/>
                                        </p:tgtEl>
                                        <p:attrNameLst>
                                          <p:attrName>style.color</p:attrName>
                                        </p:attrNameLst>
                                      </p:cBhvr>
                                      <p:by>
                                        <p:hsl h="0" s="12549" l="25098"/>
                                      </p:by>
                                    </p:animClr>
                                    <p:animClr clrSpc="hsl" dir="cw">
                                      <p:cBhvr>
                                        <p:cTn id="18" dur="300" fill="hold"/>
                                        <p:tgtEl>
                                          <p:spTgt spid="107"/>
                                        </p:tgtEl>
                                        <p:attrNameLst>
                                          <p:attrName>fillcolor</p:attrName>
                                        </p:attrNameLst>
                                      </p:cBhvr>
                                      <p:by>
                                        <p:hsl h="0" s="12549" l="25098"/>
                                      </p:by>
                                    </p:animClr>
                                    <p:animClr clrSpc="hsl" dir="cw">
                                      <p:cBhvr>
                                        <p:cTn id="19" dur="300" fill="hold"/>
                                        <p:tgtEl>
                                          <p:spTgt spid="107"/>
                                        </p:tgtEl>
                                        <p:attrNameLst>
                                          <p:attrName>stroke.color</p:attrName>
                                        </p:attrNameLst>
                                      </p:cBhvr>
                                      <p:by>
                                        <p:hsl h="0" s="12549" l="25098"/>
                                      </p:by>
                                    </p:animClr>
                                    <p:set>
                                      <p:cBhvr>
                                        <p:cTn id="20" dur="300" fill="hold"/>
                                        <p:tgtEl>
                                          <p:spTgt spid="10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7" grpId="1"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1318</Words>
  <Application>Microsoft Office PowerPoint</Application>
  <PresentationFormat>Widescreen</PresentationFormat>
  <Paragraphs>185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맑은 고딕</vt:lpstr>
      <vt:lpstr>Arial</vt:lpstr>
      <vt:lpstr>Open Sans</vt:lpstr>
      <vt:lpstr>티머니 둥근바람 ExtraBold</vt:lpstr>
      <vt:lpstr>티머니 둥근바람 Regular</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임 희주</dc:creator>
  <cp:lastModifiedBy>Humna Jamil</cp:lastModifiedBy>
  <cp:revision>17</cp:revision>
  <dcterms:created xsi:type="dcterms:W3CDTF">2021-09-24T11:26:13Z</dcterms:created>
  <dcterms:modified xsi:type="dcterms:W3CDTF">2024-09-21T15:30:41Z</dcterms:modified>
</cp:coreProperties>
</file>