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61" r:id="rId4"/>
    <p:sldId id="307" r:id="rId5"/>
    <p:sldId id="309" r:id="rId6"/>
    <p:sldId id="262" r:id="rId7"/>
    <p:sldId id="310" r:id="rId8"/>
    <p:sldId id="311" r:id="rId9"/>
    <p:sldId id="312" r:id="rId10"/>
    <p:sldId id="313" r:id="rId1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19F1A-6423-425B-9932-70777FE9DA56}">
  <a:tblStyle styleId="{DC319F1A-6423-425B-9932-70777FE9D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03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60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9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63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49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27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27432" y="1773873"/>
            <a:ext cx="6974700" cy="1755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Lesson 3</a:t>
            </a:r>
            <a:endParaRPr sz="54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113957" y="3711578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292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Python Syntax &amp; Comments?</a:t>
            </a:r>
            <a:endParaRPr sz="2800" dirty="0"/>
          </a:p>
        </p:txBody>
      </p:sp>
      <p:sp>
        <p:nvSpPr>
          <p:cNvPr id="7" name="Google Shape;1639;p41">
            <a:extLst>
              <a:ext uri="{FF2B5EF4-FFF2-40B4-BE49-F238E27FC236}">
                <a16:creationId xmlns:a16="http://schemas.microsoft.com/office/drawing/2014/main" id="{5BE314D4-FBD5-1BDE-501D-CA313946DC4E}"/>
              </a:ext>
            </a:extLst>
          </p:cNvPr>
          <p:cNvSpPr txBox="1">
            <a:spLocks/>
          </p:cNvSpPr>
          <p:nvPr/>
        </p:nvSpPr>
        <p:spPr>
          <a:xfrm>
            <a:off x="432201" y="1031630"/>
            <a:ext cx="7347032" cy="145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400" dirty="0"/>
              <a:t>Syntax: </a:t>
            </a:r>
            <a:r>
              <a:rPr lang="en-US" sz="1200" b="0" dirty="0"/>
              <a:t>These are a set of rules that must be follow to write code for the computer to understand and execute it correctly.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Structure: </a:t>
            </a:r>
            <a:r>
              <a:rPr lang="en-US" sz="1100" b="0" dirty="0"/>
              <a:t>Just like grammar in human languages, syntax defines the correct arrangement of words and symbols in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Errors: </a:t>
            </a:r>
            <a:r>
              <a:rPr lang="en-US" sz="1100" b="0" dirty="0"/>
              <a:t>If the syntax is incorrect, the code will result in errors and won’t run as intended.</a:t>
            </a:r>
            <a:endParaRPr lang="en-US" sz="1200" b="0" dirty="0"/>
          </a:p>
        </p:txBody>
      </p:sp>
      <p:sp>
        <p:nvSpPr>
          <p:cNvPr id="4" name="Google Shape;1639;p41">
            <a:extLst>
              <a:ext uri="{FF2B5EF4-FFF2-40B4-BE49-F238E27FC236}">
                <a16:creationId xmlns:a16="http://schemas.microsoft.com/office/drawing/2014/main" id="{701C08AE-77EE-4D83-01FB-70990A06F020}"/>
              </a:ext>
            </a:extLst>
          </p:cNvPr>
          <p:cNvSpPr txBox="1">
            <a:spLocks/>
          </p:cNvSpPr>
          <p:nvPr/>
        </p:nvSpPr>
        <p:spPr>
          <a:xfrm>
            <a:off x="432201" y="2754923"/>
            <a:ext cx="7347032" cy="79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200" dirty="0"/>
              <a:t>int a = 16 print("my age is" + a)         Wrong syntax</a:t>
            </a:r>
          </a:p>
          <a:p>
            <a:pPr marL="0" indent="0"/>
            <a:endParaRPr lang="en-US" sz="1200" b="0" dirty="0"/>
          </a:p>
          <a:p>
            <a:pPr marL="0" indent="0"/>
            <a:r>
              <a:rPr lang="en-US" sz="1100" dirty="0"/>
              <a:t>a = 16 print("my age is " + str(a))</a:t>
            </a:r>
            <a:r>
              <a:rPr lang="en-US" sz="1200" b="0" dirty="0"/>
              <a:t>          correct syntax</a:t>
            </a:r>
          </a:p>
        </p:txBody>
      </p:sp>
    </p:spTree>
    <p:extLst>
      <p:ext uri="{BB962C8B-B14F-4D97-AF65-F5344CB8AC3E}">
        <p14:creationId xmlns:p14="http://schemas.microsoft.com/office/powerpoint/2010/main" val="26795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 IDLE &amp; CMD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difference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Rock, paper &amp; scissors</a:t>
            </a:r>
            <a:endParaRPr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Definitions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7" y="1918675"/>
            <a:ext cx="405729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Compiler vs Interpreter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 a game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 &amp; Comments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1092036" y="26622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Installation</a:t>
            </a:r>
            <a:endParaRPr dirty="0"/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783385" y="1827708"/>
            <a:ext cx="6691200" cy="2111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1. Go to any search browser and search Python download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2. Fisrt website that will appear will be python.org (</a:t>
            </a:r>
            <a:r>
              <a:rPr lang="en" sz="1600" dirty="0">
                <a:hlinkClick r:id="rId5"/>
              </a:rPr>
              <a:t>link</a:t>
            </a:r>
            <a:r>
              <a:rPr lang="en" sz="16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3. Click “download python 3.12.6” for windows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4.  After downloading, open it from your downloads and perform installation.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5. Check for “add python.exe to path” and click on customize installation and click next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6.  Check for “All users” and let other setings default then click next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7. Under advanced options check in for “install python 3.12 for all users.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8.  Click on install. After installation under setup was successful click close</a:t>
            </a:r>
            <a:endParaRPr sz="1600" dirty="0"/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91830" y="4764116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1092036" y="26622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Running</a:t>
            </a:r>
            <a:endParaRPr dirty="0"/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783385" y="1640140"/>
            <a:ext cx="6691200" cy="2111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1. Open your command prompt and type python and enter click, this will appear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Python 3.12.5 (tags/v3.12.5:ff3bc82, Aug  6 2024, 20:45:27) [MSC v.1940 64 bit (AMD64)] on win32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Type "help", "copyright", "credits" or "license" for more information.</a:t>
            </a: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2. Type </a:t>
            </a:r>
            <a:r>
              <a:rPr lang="en-US" sz="1600" dirty="0"/>
              <a:t>print("hello world"), press enter , this output will display= hello world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3.  Now search for “IDLE python” and click on it. A IDLE shell will appear.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4. Type </a:t>
            </a:r>
            <a:r>
              <a:rPr lang="en-US" sz="1600" dirty="0"/>
              <a:t>print("hello world"), press enter , this output will display= hello world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/>
              <a:t>5.Your python is successfully running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91830" y="4131074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782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292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Introducing IDLE &amp; CMD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5488624" y="1393757"/>
            <a:ext cx="3350576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Command Line Interface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The </a:t>
            </a:r>
            <a:r>
              <a:rPr lang="en-US" b="1" dirty="0"/>
              <a:t>Command Prompt </a:t>
            </a:r>
            <a:r>
              <a:rPr lang="en-US" dirty="0"/>
              <a:t>in Windows is used execute </a:t>
            </a:r>
            <a:r>
              <a:rPr lang="en-US" b="1" dirty="0"/>
              <a:t>Windows-specific commands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060074" y="1378324"/>
            <a:ext cx="3511926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Integrated Development and Learning Environment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The </a:t>
            </a:r>
            <a:r>
              <a:rPr lang="en-US" b="1" dirty="0"/>
              <a:t>IDLE Python shell</a:t>
            </a:r>
            <a:r>
              <a:rPr lang="en-US" dirty="0"/>
              <a:t> is an interactive interface within IDLE where you can type Python commands and see the results immediately.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It’s helpful for testing small pieces of code without needing to write a full 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It’s great for beginners to practice and see real-time results.</a:t>
            </a:r>
            <a:endParaRPr dirty="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5488624" y="1094952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CMD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1076969" y="107939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IDLE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AA9D0B-D518-ADB1-6451-D2E6B62B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1" y="1029400"/>
            <a:ext cx="457098" cy="45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0B0A12-F656-B950-F0A4-8ABFA435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57" y="1045915"/>
            <a:ext cx="511390" cy="4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65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292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Exploring IDLE &amp; CMD</a:t>
            </a:r>
            <a:endParaRPr dirty="0"/>
          </a:p>
        </p:txBody>
      </p:sp>
      <p:sp>
        <p:nvSpPr>
          <p:cNvPr id="7" name="Google Shape;1639;p41">
            <a:extLst>
              <a:ext uri="{FF2B5EF4-FFF2-40B4-BE49-F238E27FC236}">
                <a16:creationId xmlns:a16="http://schemas.microsoft.com/office/drawing/2014/main" id="{5BE314D4-FBD5-1BDE-501D-CA313946DC4E}"/>
              </a:ext>
            </a:extLst>
          </p:cNvPr>
          <p:cNvSpPr txBox="1">
            <a:spLocks/>
          </p:cNvSpPr>
          <p:nvPr/>
        </p:nvSpPr>
        <p:spPr>
          <a:xfrm>
            <a:off x="819062" y="2204806"/>
            <a:ext cx="7347032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400" b="0" dirty="0"/>
              <a:t>Make them familiar with Interfaces (Practical Introduction)</a:t>
            </a:r>
          </a:p>
          <a:p>
            <a:pPr marL="0" indent="0"/>
            <a:r>
              <a:rPr lang="en-US" sz="1400" b="0" dirty="0"/>
              <a:t>Practice: Print hello world</a:t>
            </a:r>
          </a:p>
          <a:p>
            <a:pPr marL="0" indent="0"/>
            <a:r>
              <a:rPr lang="en-US" sz="1400" b="0" dirty="0"/>
              <a:t>Add two numbers</a:t>
            </a:r>
          </a:p>
          <a:p>
            <a:pPr marL="0" indent="0"/>
            <a:r>
              <a:rPr lang="en-US" sz="1400" b="0" dirty="0"/>
              <a:t>Print hello world with escape sequence.</a:t>
            </a:r>
          </a:p>
          <a:p>
            <a:pPr marL="0" indent="0"/>
            <a:r>
              <a:rPr lang="en-US" sz="1400" b="0" dirty="0"/>
              <a:t>Exercise: print your age</a:t>
            </a:r>
          </a:p>
          <a:p>
            <a:pPr marL="0" indent="0"/>
            <a:r>
              <a:rPr lang="en-US" sz="1400" b="0" dirty="0"/>
              <a:t>Print your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292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about IDLE &amp; CMD</a:t>
            </a:r>
            <a:endParaRPr dirty="0"/>
          </a:p>
        </p:txBody>
      </p:sp>
      <p:sp>
        <p:nvSpPr>
          <p:cNvPr id="8" name="Google Shape;1639;p41">
            <a:extLst>
              <a:ext uri="{FF2B5EF4-FFF2-40B4-BE49-F238E27FC236}">
                <a16:creationId xmlns:a16="http://schemas.microsoft.com/office/drawing/2014/main" id="{B9E75CC5-72F8-DAD9-890C-D11889DB0FF5}"/>
              </a:ext>
            </a:extLst>
          </p:cNvPr>
          <p:cNvSpPr txBox="1">
            <a:spLocks/>
          </p:cNvSpPr>
          <p:nvPr/>
        </p:nvSpPr>
        <p:spPr>
          <a:xfrm>
            <a:off x="819062" y="1658742"/>
            <a:ext cx="7347032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400" b="0" dirty="0"/>
              <a:t>Question: Why cannot we execute python commands in </a:t>
            </a:r>
            <a:r>
              <a:rPr lang="en-US" sz="1400" b="0" dirty="0" err="1"/>
              <a:t>cmd</a:t>
            </a:r>
            <a:r>
              <a:rPr lang="en-US" sz="1400" b="0" dirty="0"/>
              <a:t>? Why we have to use IDLE?</a:t>
            </a:r>
          </a:p>
        </p:txBody>
      </p:sp>
      <p:sp>
        <p:nvSpPr>
          <p:cNvPr id="2" name="Google Shape;1639;p41">
            <a:extLst>
              <a:ext uri="{FF2B5EF4-FFF2-40B4-BE49-F238E27FC236}">
                <a16:creationId xmlns:a16="http://schemas.microsoft.com/office/drawing/2014/main" id="{245C5E6E-B1E0-8E44-5760-8361F7DCBD37}"/>
              </a:ext>
            </a:extLst>
          </p:cNvPr>
          <p:cNvSpPr txBox="1">
            <a:spLocks/>
          </p:cNvSpPr>
          <p:nvPr/>
        </p:nvSpPr>
        <p:spPr>
          <a:xfrm>
            <a:off x="819062" y="2918931"/>
            <a:ext cx="7604938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400" b="0" dirty="0"/>
              <a:t>Answer: Command line Interface is use to run commands of a system. </a:t>
            </a:r>
            <a:r>
              <a:rPr lang="en-US" sz="1400" b="0" dirty="0" err="1"/>
              <a:t>Cmd</a:t>
            </a:r>
            <a:r>
              <a:rPr lang="en-US" sz="1400" b="0" dirty="0"/>
              <a:t> doesn’t directly understands python commands. </a:t>
            </a:r>
          </a:p>
          <a:p>
            <a:pPr marL="0" indent="0"/>
            <a:r>
              <a:rPr lang="en-US" sz="1400" b="0" dirty="0"/>
              <a:t>But </a:t>
            </a:r>
            <a:r>
              <a:rPr lang="en-US" sz="1400" b="0" dirty="0" err="1"/>
              <a:t>cmd</a:t>
            </a:r>
            <a:r>
              <a:rPr lang="en-US" sz="1400" b="0" dirty="0"/>
              <a:t> can run some python commands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python –version (to check the version of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Installing &amp; Uninstalling Python packages (using pip install command)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Opening Python file (python filename.py) </a:t>
            </a:r>
          </a:p>
        </p:txBody>
      </p:sp>
    </p:spTree>
    <p:extLst>
      <p:ext uri="{BB962C8B-B14F-4D97-AF65-F5344CB8AC3E}">
        <p14:creationId xmlns:p14="http://schemas.microsoft.com/office/powerpoint/2010/main" val="222633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292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Online Python Interpreter</a:t>
            </a:r>
            <a:endParaRPr dirty="0"/>
          </a:p>
        </p:txBody>
      </p:sp>
      <p:sp>
        <p:nvSpPr>
          <p:cNvPr id="7" name="Google Shape;1639;p41">
            <a:extLst>
              <a:ext uri="{FF2B5EF4-FFF2-40B4-BE49-F238E27FC236}">
                <a16:creationId xmlns:a16="http://schemas.microsoft.com/office/drawing/2014/main" id="{5BE314D4-FBD5-1BDE-501D-CA313946DC4E}"/>
              </a:ext>
            </a:extLst>
          </p:cNvPr>
          <p:cNvSpPr txBox="1">
            <a:spLocks/>
          </p:cNvSpPr>
          <p:nvPr/>
        </p:nvSpPr>
        <p:spPr>
          <a:xfrm>
            <a:off x="807339" y="1712442"/>
            <a:ext cx="7347032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400" b="0" dirty="0"/>
              <a:t>Show them some online python interpreter.</a:t>
            </a:r>
          </a:p>
          <a:p>
            <a:pPr marL="0" indent="0"/>
            <a:r>
              <a:rPr lang="en-US" sz="1400" b="0" dirty="0"/>
              <a:t>Explain difference between Compiler vs Interpreter</a:t>
            </a:r>
          </a:p>
          <a:p>
            <a:pPr marL="0" indent="0"/>
            <a:r>
              <a:rPr lang="en-US" sz="1400" dirty="0"/>
              <a:t>Python is interpreted language.  </a:t>
            </a:r>
          </a:p>
        </p:txBody>
      </p:sp>
    </p:spTree>
    <p:extLst>
      <p:ext uri="{BB962C8B-B14F-4D97-AF65-F5344CB8AC3E}">
        <p14:creationId xmlns:p14="http://schemas.microsoft.com/office/powerpoint/2010/main" val="26318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292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Python Syntax &amp; Comments?</a:t>
            </a:r>
            <a:endParaRPr sz="2800" dirty="0"/>
          </a:p>
        </p:txBody>
      </p:sp>
      <p:sp>
        <p:nvSpPr>
          <p:cNvPr id="7" name="Google Shape;1639;p41">
            <a:extLst>
              <a:ext uri="{FF2B5EF4-FFF2-40B4-BE49-F238E27FC236}">
                <a16:creationId xmlns:a16="http://schemas.microsoft.com/office/drawing/2014/main" id="{5BE314D4-FBD5-1BDE-501D-CA313946DC4E}"/>
              </a:ext>
            </a:extLst>
          </p:cNvPr>
          <p:cNvSpPr txBox="1">
            <a:spLocks/>
          </p:cNvSpPr>
          <p:nvPr/>
        </p:nvSpPr>
        <p:spPr>
          <a:xfrm>
            <a:off x="432201" y="1031630"/>
            <a:ext cx="7347032" cy="145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400" dirty="0"/>
              <a:t>Syntax: </a:t>
            </a:r>
            <a:r>
              <a:rPr lang="en-US" sz="1200" b="0" dirty="0"/>
              <a:t>These are a set of rules that must be follow to write code for the computer to understand and execute it correctly.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Structure: </a:t>
            </a:r>
            <a:r>
              <a:rPr lang="en-US" sz="1100" b="0" dirty="0"/>
              <a:t>Just like grammar in human languages, syntax defines the correct arrangement of words and symbols in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Errors: </a:t>
            </a:r>
            <a:r>
              <a:rPr lang="en-US" sz="1100" b="0" dirty="0"/>
              <a:t>If the syntax is incorrect, the code will result in errors and won’t run as intended.</a:t>
            </a:r>
            <a:endParaRPr lang="en-US" sz="1200" b="0" dirty="0"/>
          </a:p>
        </p:txBody>
      </p:sp>
      <p:sp>
        <p:nvSpPr>
          <p:cNvPr id="4" name="Google Shape;1639;p41">
            <a:extLst>
              <a:ext uri="{FF2B5EF4-FFF2-40B4-BE49-F238E27FC236}">
                <a16:creationId xmlns:a16="http://schemas.microsoft.com/office/drawing/2014/main" id="{701C08AE-77EE-4D83-01FB-70990A06F020}"/>
              </a:ext>
            </a:extLst>
          </p:cNvPr>
          <p:cNvSpPr txBox="1">
            <a:spLocks/>
          </p:cNvSpPr>
          <p:nvPr/>
        </p:nvSpPr>
        <p:spPr>
          <a:xfrm>
            <a:off x="432201" y="2754923"/>
            <a:ext cx="7347032" cy="79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400" dirty="0"/>
              <a:t>Comment: </a:t>
            </a:r>
            <a:r>
              <a:rPr lang="en-US" sz="1100" b="0" dirty="0"/>
              <a:t>A comment is a part of the coding file that the programmer does not want to execute, rather the programmer uses it to either explain a block of code or to avoid the execution of a specific part of code while testing.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6577479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725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IBM Plex Mono</vt:lpstr>
      <vt:lpstr>Poppins</vt:lpstr>
      <vt:lpstr>Arial</vt:lpstr>
      <vt:lpstr>Source Code Pro</vt:lpstr>
      <vt:lpstr>Introduction to Coding Workshop by Slidesgo</vt:lpstr>
      <vt:lpstr>Lesson 3</vt:lpstr>
      <vt:lpstr>Table of contents</vt:lpstr>
      <vt:lpstr>Python Installation</vt:lpstr>
      <vt:lpstr>Python Running</vt:lpstr>
      <vt:lpstr>Introducing IDLE &amp; CMD</vt:lpstr>
      <vt:lpstr>Exploring IDLE &amp; CMD</vt:lpstr>
      <vt:lpstr>Question about IDLE &amp; CMD</vt:lpstr>
      <vt:lpstr>Online Python Interpreter</vt:lpstr>
      <vt:lpstr>What is Python Syntax &amp; Comments?</vt:lpstr>
      <vt:lpstr>What is Python Syntax &amp;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Humna Jamil</cp:lastModifiedBy>
  <cp:revision>13</cp:revision>
  <dcterms:modified xsi:type="dcterms:W3CDTF">2024-09-28T13:48:24Z</dcterms:modified>
</cp:coreProperties>
</file>