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7237-DF7E-41A5-8CA5-193F04A5F203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6859-A116-4F8F-AB25-3EB945D3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7237-DF7E-41A5-8CA5-193F04A5F203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6859-A116-4F8F-AB25-3EB945D3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0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7237-DF7E-41A5-8CA5-193F04A5F203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6859-A116-4F8F-AB25-3EB945D3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0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7237-DF7E-41A5-8CA5-193F04A5F203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6859-A116-4F8F-AB25-3EB945D3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52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7237-DF7E-41A5-8CA5-193F04A5F203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6859-A116-4F8F-AB25-3EB945D3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32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7237-DF7E-41A5-8CA5-193F04A5F203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6859-A116-4F8F-AB25-3EB945D3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43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7237-DF7E-41A5-8CA5-193F04A5F203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6859-A116-4F8F-AB25-3EB945D3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00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7237-DF7E-41A5-8CA5-193F04A5F203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6859-A116-4F8F-AB25-3EB945D3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06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7237-DF7E-41A5-8CA5-193F04A5F203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6859-A116-4F8F-AB25-3EB945D3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7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7237-DF7E-41A5-8CA5-193F04A5F203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B7D6859-A116-4F8F-AB25-3EB945D3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3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7237-DF7E-41A5-8CA5-193F04A5F203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6859-A116-4F8F-AB25-3EB945D3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0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7237-DF7E-41A5-8CA5-193F04A5F203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6859-A116-4F8F-AB25-3EB945D3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9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7237-DF7E-41A5-8CA5-193F04A5F203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6859-A116-4F8F-AB25-3EB945D3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7237-DF7E-41A5-8CA5-193F04A5F203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6859-A116-4F8F-AB25-3EB945D3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3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7237-DF7E-41A5-8CA5-193F04A5F203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6859-A116-4F8F-AB25-3EB945D3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8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7237-DF7E-41A5-8CA5-193F04A5F203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6859-A116-4F8F-AB25-3EB945D3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1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7237-DF7E-41A5-8CA5-193F04A5F203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6859-A116-4F8F-AB25-3EB945D3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4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757237-DF7E-41A5-8CA5-193F04A5F203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7D6859-A116-4F8F-AB25-3EB945D3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1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542" y="1240971"/>
            <a:ext cx="3245556" cy="36205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latin typeface="Berlin Sans FB Demi" panose="020E0802020502020306" pitchFamily="34" charset="0"/>
              </a:rPr>
              <a:t>Employee Portal</a:t>
            </a:r>
            <a:endParaRPr lang="en-US" sz="2000" b="1" dirty="0">
              <a:latin typeface="Berlin Sans FB Demi" panose="020E0802020502020306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3327" y="1744253"/>
            <a:ext cx="5418287" cy="4280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 smtClean="0">
                <a:solidFill>
                  <a:srgbClr val="C00000"/>
                </a:solidFill>
              </a:rPr>
              <a:t>Node</a:t>
            </a:r>
            <a:r>
              <a:rPr lang="en-US" sz="1800" b="1" dirty="0" err="1" smtClean="0">
                <a:solidFill>
                  <a:srgbClr val="C00000"/>
                </a:solidFill>
              </a:rPr>
              <a:t>js</a:t>
            </a:r>
            <a:r>
              <a:rPr lang="en-US" sz="1800" b="1" dirty="0" smtClean="0">
                <a:solidFill>
                  <a:srgbClr val="C00000"/>
                </a:solidFill>
              </a:rPr>
              <a:t>,		  React </a:t>
            </a:r>
            <a:r>
              <a:rPr lang="en-US" sz="1800" b="1" dirty="0" err="1" smtClean="0">
                <a:solidFill>
                  <a:srgbClr val="C00000"/>
                </a:solidFill>
              </a:rPr>
              <a:t>js</a:t>
            </a:r>
            <a:r>
              <a:rPr lang="en-US" sz="1800" b="1" dirty="0" smtClean="0">
                <a:solidFill>
                  <a:srgbClr val="C00000"/>
                </a:solidFill>
              </a:rPr>
              <a:t>,		 </a:t>
            </a:r>
            <a:r>
              <a:rPr lang="en-US" sz="1800" b="1" dirty="0" err="1" smtClean="0">
                <a:solidFill>
                  <a:srgbClr val="C00000"/>
                </a:solidFill>
              </a:rPr>
              <a:t>Nextjs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12542" y="3427490"/>
            <a:ext cx="4357511" cy="428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latin typeface="Berlin Sans FB Demi" panose="020E0802020502020306" pitchFamily="34" charset="0"/>
              </a:rPr>
              <a:t>Admin Portal</a:t>
            </a:r>
            <a:endParaRPr lang="en-US" sz="2000" b="1" dirty="0">
              <a:latin typeface="Berlin Sans FB Demi" panose="020E0802020502020306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79332" y="342900"/>
            <a:ext cx="4357511" cy="90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/>
              <a:t>Technology Stack</a:t>
            </a:r>
            <a:endParaRPr lang="en-US" sz="4000" b="1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42914" y="4057357"/>
            <a:ext cx="4783179" cy="428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 smtClean="0">
                <a:solidFill>
                  <a:srgbClr val="C00000"/>
                </a:solidFill>
              </a:rPr>
              <a:t>Node</a:t>
            </a:r>
            <a:r>
              <a:rPr lang="en-US" sz="1800" b="1" dirty="0" err="1" smtClean="0">
                <a:solidFill>
                  <a:srgbClr val="C00000"/>
                </a:solidFill>
              </a:rPr>
              <a:t>js</a:t>
            </a:r>
            <a:r>
              <a:rPr lang="en-US" sz="1800" b="1" dirty="0" smtClean="0">
                <a:solidFill>
                  <a:srgbClr val="C00000"/>
                </a:solidFill>
              </a:rPr>
              <a:t>, 		</a:t>
            </a:r>
            <a:r>
              <a:rPr lang="en-US" sz="1800" b="1" dirty="0" err="1" smtClean="0">
                <a:solidFill>
                  <a:srgbClr val="C00000"/>
                </a:solidFill>
              </a:rPr>
              <a:t>Strapi</a:t>
            </a:r>
            <a:r>
              <a:rPr lang="en-US" sz="1800" b="1" dirty="0" smtClean="0">
                <a:solidFill>
                  <a:srgbClr val="C00000"/>
                </a:solidFill>
              </a:rPr>
              <a:t>,		</a:t>
            </a:r>
            <a:r>
              <a:rPr lang="en-US" sz="1800" b="1" dirty="0" err="1" smtClean="0">
                <a:solidFill>
                  <a:srgbClr val="C00000"/>
                </a:solidFill>
              </a:rPr>
              <a:t>Redis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01" y="2062081"/>
            <a:ext cx="1671638" cy="10959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063" y="2187962"/>
            <a:ext cx="790461" cy="7847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906" y="2144623"/>
            <a:ext cx="1420960" cy="7654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01" y="4615826"/>
            <a:ext cx="1671638" cy="10959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118" y="4940251"/>
            <a:ext cx="1467822" cy="49255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225" y="4571458"/>
            <a:ext cx="1049868" cy="861350"/>
          </a:xfrm>
          <a:prstGeom prst="rect">
            <a:avLst/>
          </a:prstGeom>
        </p:spPr>
      </p:pic>
      <p:sp>
        <p:nvSpPr>
          <p:cNvPr id="14" name="Subtitle 2"/>
          <p:cNvSpPr txBox="1">
            <a:spLocks/>
          </p:cNvSpPr>
          <p:nvPr/>
        </p:nvSpPr>
        <p:spPr>
          <a:xfrm>
            <a:off x="6943725" y="1213943"/>
            <a:ext cx="4343002" cy="428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latin typeface="Berlin Sans FB Demi" panose="020E0802020502020306" pitchFamily="34" charset="0"/>
              </a:rPr>
              <a:t>Database</a:t>
            </a:r>
            <a:endParaRPr lang="en-US" sz="2000" b="1" dirty="0">
              <a:latin typeface="Berlin Sans FB Demi" panose="020E0802020502020306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720" y="1711542"/>
            <a:ext cx="848905" cy="828907"/>
          </a:xfrm>
          <a:prstGeom prst="rect">
            <a:avLst/>
          </a:prstGeom>
        </p:spPr>
      </p:pic>
      <p:sp>
        <p:nvSpPr>
          <p:cNvPr id="18" name="Subtitle 2"/>
          <p:cNvSpPr txBox="1">
            <a:spLocks/>
          </p:cNvSpPr>
          <p:nvPr/>
        </p:nvSpPr>
        <p:spPr>
          <a:xfrm>
            <a:off x="7820153" y="1958300"/>
            <a:ext cx="2046567" cy="428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 smtClean="0">
                <a:solidFill>
                  <a:srgbClr val="C00000"/>
                </a:solidFill>
              </a:rPr>
              <a:t>postgresql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7332275" y="3407237"/>
            <a:ext cx="3245556" cy="428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latin typeface="Berlin Sans FB Demi" panose="020E0802020502020306" pitchFamily="34" charset="0"/>
              </a:rPr>
              <a:t>Project Management</a:t>
            </a:r>
            <a:endParaRPr lang="en-US" sz="2000" b="1" dirty="0">
              <a:latin typeface="Berlin Sans FB Demi" panose="020E0802020502020306" pitchFamily="34" charset="0"/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6486524" y="4068619"/>
            <a:ext cx="5705475" cy="428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rgbClr val="C00000"/>
                </a:solidFill>
              </a:rPr>
              <a:t>Jira 	       </a:t>
            </a:r>
            <a:r>
              <a:rPr lang="en-US" sz="1800" b="1" dirty="0">
                <a:solidFill>
                  <a:srgbClr val="C00000"/>
                </a:solidFill>
              </a:rPr>
              <a:t>T</a:t>
            </a:r>
            <a:r>
              <a:rPr lang="en-US" sz="1800" b="1" dirty="0" smtClean="0">
                <a:solidFill>
                  <a:srgbClr val="C00000"/>
                </a:solidFill>
              </a:rPr>
              <a:t>rello	                 Microsoft Teams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318" y="4284107"/>
            <a:ext cx="1210732" cy="121073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843" y="4282666"/>
            <a:ext cx="1236420" cy="134923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893" y="4496714"/>
            <a:ext cx="1481138" cy="86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7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55</TotalTime>
  <Words>39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Berlin Sans FB Demi</vt:lpstr>
      <vt:lpstr>Corbel</vt:lpstr>
      <vt:lpstr>Parallax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6</cp:revision>
  <dcterms:created xsi:type="dcterms:W3CDTF">2023-10-17T11:06:33Z</dcterms:created>
  <dcterms:modified xsi:type="dcterms:W3CDTF">2023-10-17T12:01:35Z</dcterms:modified>
</cp:coreProperties>
</file>