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3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C257E-1028-4EBB-AEA0-76E909EA7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F26648-8FA1-4752-AE36-F1D64DE8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1E326-1943-4F87-B086-AC4A226A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2D2A-4CA9-48FA-AB51-2A07B7B4783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E0F1DA-36C9-4AB5-9419-1CDB052C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2E4482-937E-4E1A-A5AF-D2272B9F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53D-1462-45C6-BA2A-607E51A8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42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38998-D26B-4519-B558-EE64C42E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12275B-4677-4019-AB8E-B28F071EE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9D273-2AD3-454D-ACBF-35DCEFB2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2D2A-4CA9-48FA-AB51-2A07B7B4783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1F63A0-C8B5-44B7-9A05-2963446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864AAA-A542-47F9-826B-4FB2CF86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53D-1462-45C6-BA2A-607E51A8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06D1138-9811-4D7F-92B9-29BC82850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87716F-523C-4B82-8E17-1572BD6D4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68D3B1-8C4C-4220-A4EB-F1EE5EDF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2D2A-4CA9-48FA-AB51-2A07B7B4783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1407C-0F8D-40BF-A540-92B5493A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7618D-6DE2-4A4E-A4D6-1170ADAE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53D-1462-45C6-BA2A-607E51A8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60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63EBC-5F96-48C3-A178-43375D2F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FBA298-87EB-436B-8668-58D041CE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2EA86-D000-452B-A050-0BE95667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2D2A-4CA9-48FA-AB51-2A07B7B4783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232FC5-12A0-4CA3-A04D-6C786444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B6E7AA-FBF9-476B-AA98-7D290E30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53D-1462-45C6-BA2A-607E51A8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3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3227E-81A8-4F82-A76E-13C4B056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CF1231-45FB-45DA-A98E-9B23D19FC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E68015-8583-4B41-85E8-BB56C810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2D2A-4CA9-48FA-AB51-2A07B7B4783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C55818-DFE0-4FDE-8988-BA3C9342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EAAB78-C73D-4904-A2FF-2432279A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53D-1462-45C6-BA2A-607E51A8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01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74E9D-5C71-4716-AA53-AA55893A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2FC2DA-6D9E-4087-945C-8ED081D5B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987837-0D97-427E-A16E-A78A0A492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BFB324-EDC0-41EA-85F1-AE2C4EAC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2D2A-4CA9-48FA-AB51-2A07B7B4783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6ED08D-4124-40A2-9015-61D80099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6FAED7-05C8-40DE-B577-198D1227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53D-1462-45C6-BA2A-607E51A8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91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D488A-0FD2-495E-AF94-F9BCA9F7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1E131C-D143-48EC-BF1E-E4D14602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DCD996-F205-40E6-B555-B38F9CDA9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5FE476-9A1D-42D1-8BB3-83D5A470A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C20B0C-AD37-4AB2-A594-F5B5E7424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B42ED7-0DB4-4D1C-A4F7-894B310A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2D2A-4CA9-48FA-AB51-2A07B7B4783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41EBC4-DF5F-4621-83E1-C66C130B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914E7D-A062-4F35-BFE7-8F330ED0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53D-1462-45C6-BA2A-607E51A8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35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E127E-F560-41A6-BA22-EC41233A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FDF972-A611-41F0-9027-85517CCF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2D2A-4CA9-48FA-AB51-2A07B7B4783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F483C9-D0C4-476B-9CE4-9FA4EFCE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ED4CAF-0FAD-4CDE-A704-3768DB74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53D-1462-45C6-BA2A-607E51A8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46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344906-8350-4934-B735-D444553F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2D2A-4CA9-48FA-AB51-2A07B7B4783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2124A6-9AB7-49AC-872D-CA92A160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E87DD6-71A3-4DA7-B3E4-8A294F66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53D-1462-45C6-BA2A-607E51A8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9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C023C-13BC-44A5-A5E9-338F3B19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33783B-D55C-48A1-B7BB-0AC8E2F8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919748-18A0-4BB2-9F2B-D9EA51E6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120A39-925B-4678-820E-6BEF1AF8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2D2A-4CA9-48FA-AB51-2A07B7B4783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573DBE-E95F-4430-A5E8-4C8019FD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5A9535-624A-4A77-89F8-5C5838E3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53D-1462-45C6-BA2A-607E51A8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5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F6420-739C-4DDA-BE87-EACB8EB2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BA964-B3FE-4E59-ADD1-2469BB768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C0641E-DA46-40C7-926D-0F767C2D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E4A8D9-E3CD-460E-8A94-F4BFC876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2D2A-4CA9-48FA-AB51-2A07B7B4783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92327A-5C96-440B-9224-33751704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63868C-14E9-4F3F-A270-F1934A39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53D-1462-45C6-BA2A-607E51A8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52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7CAFE-CBA0-484E-9D99-1049263F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1BE4A-F8B9-472A-B7DE-6F193E8DA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24C021-EC5C-4D8D-83A5-A3D34D2A7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2D2A-4CA9-48FA-AB51-2A07B7B4783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1EE3AA-DDB3-48FB-A041-ABABF3D01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243C15-FC23-4C8B-A77E-094187C9B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AA53D-1462-45C6-BA2A-607E51A8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5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C46D69-B24C-4700-9A7E-8E4483D3A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781" y="0"/>
            <a:ext cx="5761220" cy="68103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90EAD-FBF2-4940-8017-A74B5D72E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7307"/>
            <a:ext cx="5946097" cy="871693"/>
          </a:xfrm>
        </p:spPr>
        <p:txBody>
          <a:bodyPr>
            <a:noAutofit/>
          </a:bodyPr>
          <a:lstStyle/>
          <a:p>
            <a:br>
              <a:rPr lang="ru-RU" sz="8000" b="1" dirty="0">
                <a:latin typeface="Arial Black" panose="020B0A04020102020204" pitchFamily="34" charset="0"/>
              </a:rPr>
            </a:br>
            <a:br>
              <a:rPr lang="ru-RU" sz="8000" b="1" dirty="0">
                <a:latin typeface="Arial Black" panose="020B0A04020102020204" pitchFamily="34" charset="0"/>
              </a:rPr>
            </a:br>
            <a:r>
              <a:rPr lang="en-US" sz="8000" b="1" dirty="0">
                <a:latin typeface="Arial Black" panose="020B0A04020102020204" pitchFamily="34" charset="0"/>
              </a:rPr>
              <a:t>PRIZMA</a:t>
            </a:r>
            <a:r>
              <a:rPr lang="ru-RU" sz="8000" b="1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27129A-F5C8-4CB0-9299-858EC47CA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F646A1D-830E-4789-869C-17485F64CFDB}"/>
              </a:ext>
            </a:extLst>
          </p:cNvPr>
          <p:cNvSpPr/>
          <p:nvPr/>
        </p:nvSpPr>
        <p:spPr>
          <a:xfrm>
            <a:off x="0" y="6489667"/>
            <a:ext cx="3846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ИИ сервис для </a:t>
            </a:r>
            <a:r>
              <a:rPr lang="ru-RU" dirty="0" err="1"/>
              <a:t>детекции</a:t>
            </a:r>
            <a:r>
              <a:rPr lang="ru-RU" dirty="0"/>
              <a:t> ошибок</a:t>
            </a:r>
          </a:p>
        </p:txBody>
      </p:sp>
    </p:spTree>
    <p:extLst>
      <p:ext uri="{BB962C8B-B14F-4D97-AF65-F5344CB8AC3E}">
        <p14:creationId xmlns:p14="http://schemas.microsoft.com/office/powerpoint/2010/main" val="362330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3F4DB2-823F-4B31-9110-75A41E64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603" y="13091"/>
            <a:ext cx="5491397" cy="69573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42A70-C932-464F-AEF3-CBD36F3EC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B2ACAF-4E11-4BF0-9B0E-AB9FEE3A0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99484D-A457-41A1-8AA7-4131CED7F540}"/>
              </a:ext>
            </a:extLst>
          </p:cNvPr>
          <p:cNvSpPr/>
          <p:nvPr/>
        </p:nvSpPr>
        <p:spPr>
          <a:xfrm>
            <a:off x="0" y="0"/>
            <a:ext cx="3780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Arial Black" panose="020B0A04020102020204" pitchFamily="34" charset="0"/>
              </a:rPr>
              <a:t>проблема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2EF39A-109F-42D2-8A37-39D025DE230D}"/>
              </a:ext>
            </a:extLst>
          </p:cNvPr>
          <p:cNvSpPr/>
          <p:nvPr/>
        </p:nvSpPr>
        <p:spPr>
          <a:xfrm>
            <a:off x="0" y="3255962"/>
            <a:ext cx="601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компаниях бывают много проблем с документами </a:t>
            </a:r>
          </a:p>
          <a:p>
            <a:r>
              <a:rPr lang="ru-RU" dirty="0"/>
              <a:t> (Появления орфографических, смысловых ошибок и </a:t>
            </a:r>
            <a:r>
              <a:rPr lang="ru-RU" dirty="0" err="1"/>
              <a:t>др</a:t>
            </a:r>
            <a:r>
              <a:rPr lang="ru-RU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44432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22AA9-81B1-4C5E-B7FC-2055FCD2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7515" y="-1581625"/>
            <a:ext cx="9144000" cy="2387600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8C0D9F-9894-400C-A8F9-5B720BD5D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149550"/>
            <a:ext cx="5564958" cy="105480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Наш искусственный интеллект находит в тексте эти ошибки и указывает их в документе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4D2093-4204-408F-91DE-CC759101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822" y="-85062"/>
            <a:ext cx="5338794" cy="70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9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BB794-25F2-42E5-A2B8-F1D6740D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3EC7B-5252-40E6-A28B-3081B4B07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C35760-6981-4B32-99A7-1DDEDD9B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4"/>
            <a:ext cx="12192000" cy="68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B11D4-7E70-47CA-8395-18B4F7F3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10422" y="270213"/>
            <a:ext cx="5171138" cy="1840689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как это работает</a:t>
            </a:r>
            <a:br>
              <a:rPr lang="ru-RU" dirty="0">
                <a:latin typeface="Arial Black" panose="020B0A04020102020204" pitchFamily="34" charset="0"/>
              </a:rPr>
            </a:b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4D0F69-7D88-4EB7-9B76-74E5C7DD0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31427" y="3008651"/>
            <a:ext cx="5784028" cy="1621715"/>
          </a:xfrm>
        </p:spPr>
        <p:txBody>
          <a:bodyPr/>
          <a:lstStyle/>
          <a:p>
            <a:r>
              <a:rPr lang="ru-RU" dirty="0"/>
              <a:t>Клиент закидывает в PDF файл свой документ наш искусственный интеллект находит в них ошибку и выделяет эту ошибку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6F3A28-4FC6-42AB-989D-1C05FBA8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601" y="-164891"/>
            <a:ext cx="6739399" cy="70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D281D-23CF-4B84-896F-6C95A7DDA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9746" y="-2216927"/>
            <a:ext cx="8005863" cy="301277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 Black" panose="020B0A04020102020204" pitchFamily="34" charset="0"/>
              </a:rPr>
              <a:t>Как вы будете зарабатывать деньги</a:t>
            </a:r>
            <a:br>
              <a:rPr lang="ru-RU" sz="2400" dirty="0">
                <a:latin typeface="Arial Black" panose="020B0A04020102020204" pitchFamily="34" charset="0"/>
              </a:rPr>
            </a:b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C09683-A94C-4ADA-A25F-D45640B36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6121501"/>
            <a:ext cx="5616102" cy="1329886"/>
          </a:xfrm>
        </p:spPr>
        <p:txBody>
          <a:bodyPr/>
          <a:lstStyle/>
          <a:p>
            <a:r>
              <a:rPr lang="ru-RU" dirty="0"/>
              <a:t>У на будет два варианта подписки </a:t>
            </a:r>
          </a:p>
          <a:p>
            <a:r>
              <a:rPr lang="ru-RU" dirty="0"/>
              <a:t>Платная и бесплатная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949F00-70BC-44AC-9BBC-A679B788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306" y="-418289"/>
            <a:ext cx="5451701" cy="82587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CFE48E-D9A2-42C7-83EF-A4DB9368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80" y="408549"/>
            <a:ext cx="5693924" cy="57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5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24CCD-AFA3-402E-ABB8-E6698053A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2844" y="628937"/>
            <a:ext cx="7003915" cy="842624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маркетинг и выход на рынок</a:t>
            </a:r>
            <a:br>
              <a:rPr lang="ru-RU" sz="3600" dirty="0">
                <a:latin typeface="Arial Black" panose="020B0A04020102020204" pitchFamily="34" charset="0"/>
              </a:rPr>
            </a:br>
            <a:endParaRPr lang="ru-RU" sz="3600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716F70-A2C3-4AD4-B0DC-77E823C0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" y="3015574"/>
            <a:ext cx="6798305" cy="121629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Будет бесплатная версия с ограниченным функционалом где можно будет поработать, так мы наберем аудиторию а потом добавим разные интонационные </a:t>
            </a:r>
            <a:r>
              <a:rPr lang="ru-RU" dirty="0" err="1"/>
              <a:t>Фитчи</a:t>
            </a:r>
            <a:r>
              <a:rPr lang="ru-RU" dirty="0"/>
              <a:t> и создадим премиум тариф ,а до создания премиум тарифов будет рекламная </a:t>
            </a:r>
            <a:r>
              <a:rPr lang="ru-RU" dirty="0" err="1"/>
              <a:t>монитизация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58717B-17C6-4D63-BF5A-F1391334B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109" y="0"/>
            <a:ext cx="4981891" cy="68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3D2CB-5012-435B-B4B4-B5AB20469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0133" y="231271"/>
            <a:ext cx="5950085" cy="192239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кто ваш клиент?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B76AE1-252D-46FC-ADB5-B61038264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2672" y="3396133"/>
            <a:ext cx="4113178" cy="3589507"/>
          </a:xfrm>
        </p:spPr>
        <p:txBody>
          <a:bodyPr>
            <a:normAutofit/>
          </a:bodyPr>
          <a:lstStyle/>
          <a:p>
            <a:r>
              <a:rPr lang="ru-RU" b="1" dirty="0">
                <a:latin typeface="Bahnschrift SemiBold Condensed" panose="020B0502040204020203" pitchFamily="34" charset="0"/>
              </a:rPr>
              <a:t>компании которые работают с доками рынок маленький но аналогов в </a:t>
            </a:r>
            <a:r>
              <a:rPr lang="ru-RU" b="1" dirty="0" err="1">
                <a:latin typeface="Bahnschrift SemiBold Condensed" panose="020B0502040204020203" pitchFamily="34" charset="0"/>
              </a:rPr>
              <a:t>Узб</a:t>
            </a:r>
            <a:r>
              <a:rPr lang="ru-RU" b="1" dirty="0">
                <a:latin typeface="Bahnschrift SemiBold Condensed" panose="020B0502040204020203" pitchFamily="34" charset="0"/>
              </a:rPr>
              <a:t> мало, </a:t>
            </a:r>
            <a:r>
              <a:rPr lang="ru-RU" b="1" dirty="0" err="1">
                <a:latin typeface="Bahnschrift SemiBold Condensed" panose="020B0502040204020203" pitchFamily="34" charset="0"/>
              </a:rPr>
              <a:t>обьем</a:t>
            </a:r>
            <a:r>
              <a:rPr lang="ru-RU" b="1" dirty="0">
                <a:latin typeface="Bahnschrift SemiBold Condensed" panose="020B0502040204020203" pitchFamily="34" charset="0"/>
              </a:rPr>
              <a:t> рынка</a:t>
            </a:r>
          </a:p>
          <a:p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2F69E8-B774-411B-8A9D-6212BBFB5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372"/>
            <a:ext cx="3732126" cy="525562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9D648CD-83A2-412C-B363-B5959685DECB}"/>
              </a:ext>
            </a:extLst>
          </p:cNvPr>
          <p:cNvSpPr/>
          <p:nvPr/>
        </p:nvSpPr>
        <p:spPr>
          <a:xfrm>
            <a:off x="0" y="1000262"/>
            <a:ext cx="6833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>
                <a:latin typeface="Arial Black" panose="020B0A04020102020204" pitchFamily="34" charset="0"/>
              </a:rPr>
              <a:t>обьем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ru-RU" sz="3600" dirty="0">
                <a:latin typeface="Arial Black" panose="020B0A04020102020204" pitchFamily="34" charset="0"/>
              </a:rPr>
              <a:t>рынка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DB19057-7F5E-48A8-8F27-8ADCAA0AA898}"/>
              </a:ext>
            </a:extLst>
          </p:cNvPr>
          <p:cNvSpPr/>
          <p:nvPr/>
        </p:nvSpPr>
        <p:spPr>
          <a:xfrm>
            <a:off x="5038928" y="-1"/>
            <a:ext cx="21984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РЫНОК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E80B4F2-EF1D-4854-9411-38E41EFBF121}"/>
              </a:ext>
            </a:extLst>
          </p:cNvPr>
          <p:cNvSpPr/>
          <p:nvPr/>
        </p:nvSpPr>
        <p:spPr>
          <a:xfrm>
            <a:off x="4073594" y="1000262"/>
            <a:ext cx="3573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latin typeface="Arial Black" panose="020B0A04020102020204" pitchFamily="34" charset="0"/>
              </a:rPr>
              <a:t>конкуренты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7D3FB52-4114-4D5E-91AF-EF5D9E2FA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203" y="1784101"/>
            <a:ext cx="2892136" cy="5715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855943A-3A98-4FB5-90B9-3AC055A16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984" y="4049957"/>
            <a:ext cx="3674612" cy="106510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E780702-02B5-4D05-8051-97ADDD786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980" y="3123268"/>
            <a:ext cx="2856174" cy="6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0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56C6C-59AE-408B-BF74-CB8B81308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F62197-C469-4A4B-9E44-727B8F15E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B035EC-2525-4577-9480-4DC43253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31"/>
            <a:ext cx="12082072" cy="67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01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145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Bahnschrift SemiBold Condensed</vt:lpstr>
      <vt:lpstr>Calibri</vt:lpstr>
      <vt:lpstr>Calibri Light</vt:lpstr>
      <vt:lpstr>Тема Office</vt:lpstr>
      <vt:lpstr>  PRIZMA </vt:lpstr>
      <vt:lpstr> </vt:lpstr>
      <vt:lpstr>решение</vt:lpstr>
      <vt:lpstr>Презентация PowerPoint</vt:lpstr>
      <vt:lpstr>как это работает </vt:lpstr>
      <vt:lpstr>Как вы будете зарабатывать деньги </vt:lpstr>
      <vt:lpstr>маркетинг и выход на рынок </vt:lpstr>
      <vt:lpstr>кто ваш клиент?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PRIZMA </dc:title>
  <dc:creator>qaz aza</dc:creator>
  <cp:lastModifiedBy>qaz aza</cp:lastModifiedBy>
  <cp:revision>1</cp:revision>
  <dcterms:created xsi:type="dcterms:W3CDTF">2022-12-25T07:39:15Z</dcterms:created>
  <dcterms:modified xsi:type="dcterms:W3CDTF">2022-12-25T08:54:06Z</dcterms:modified>
</cp:coreProperties>
</file>