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8A57-79F1-4ED0-A3DC-897D9171913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B144-83A7-4803-8D63-D61A496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1720" y="764704"/>
            <a:ext cx="4468860" cy="4005436"/>
            <a:chOff x="2051720" y="764704"/>
            <a:chExt cx="4468860" cy="4005436"/>
          </a:xfrm>
        </p:grpSpPr>
        <p:pic>
          <p:nvPicPr>
            <p:cNvPr id="1026" name="Picture 2" descr="http://www.chem.ucla.edu/~harding/IGOC/R/r_group01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988840"/>
              <a:ext cx="3448050" cy="278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github\pzhao\static\poster\r-intro-mpic\img\r-logo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764704"/>
              <a:ext cx="2452636" cy="19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659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1</cp:revision>
  <dcterms:created xsi:type="dcterms:W3CDTF">2018-11-29T22:17:11Z</dcterms:created>
  <dcterms:modified xsi:type="dcterms:W3CDTF">2018-11-29T22:21:13Z</dcterms:modified>
</cp:coreProperties>
</file>