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321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96" y="-198"/>
      </p:cViewPr>
      <p:guideLst>
        <p:guide orient="horz" pos="13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2365"/>
            <a:ext cx="777240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8666"/>
            <a:ext cx="640080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47"/>
            <a:ext cx="2057400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47"/>
            <a:ext cx="601980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76756"/>
            <a:ext cx="7772400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31499"/>
            <a:ext cx="7772400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8274"/>
            <a:ext cx="4038600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8274"/>
            <a:ext cx="4038600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7263"/>
            <a:ext cx="4040188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0373"/>
            <a:ext cx="4040188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67263"/>
            <a:ext cx="4041775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0373"/>
            <a:ext cx="4041775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2047"/>
            <a:ext cx="3008313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2047"/>
            <a:ext cx="5111750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04246"/>
            <a:ext cx="3008313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24823"/>
            <a:ext cx="548640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6105"/>
            <a:ext cx="548640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381920"/>
            <a:ext cx="548640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3047"/>
            <a:ext cx="8229600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274"/>
            <a:ext cx="8229600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05089"/>
            <a:ext cx="2133600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50CA-09FF-4129-B752-F5DCBA535CF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05089"/>
            <a:ext cx="2895600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05089"/>
            <a:ext cx="2133600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C0D7-7EE8-4425-BA68-1F9707E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googledrive\blog\netlify_zhao\temp\20060831_LOGO设计\CAWAS_Tech_简单版_彩色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4364"/>
            <a:ext cx="2880000" cy="14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googledrive\blog\netlify_zhao\temp\20060831_LOGO设计\CAWAS_Tech_简单版_黑白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365"/>
            <a:ext cx="2880000" cy="14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googledrive\blog\netlify_zhao\temp\20060831_LOGO设计\CAWAS_Tech_简单版蓝色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49" y="144363"/>
            <a:ext cx="2880000" cy="14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googledrive\blog\netlify_zhao\temp\20060831_LOGO设计\CAWAS_Tech_完整版深色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4" y="1727105"/>
            <a:ext cx="2456276" cy="245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googledrive\blog\netlify_zhao\temp\20060831_LOGO设计\CAWAS_Tech_完整卡通版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49" y="1599417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6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1</cp:revision>
  <dcterms:created xsi:type="dcterms:W3CDTF">2017-05-03T07:47:09Z</dcterms:created>
  <dcterms:modified xsi:type="dcterms:W3CDTF">2017-05-03T07:53:00Z</dcterms:modified>
</cp:coreProperties>
</file>