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448" r:id="rId5"/>
    <p:sldId id="2462" r:id="rId6"/>
    <p:sldId id="259" r:id="rId7"/>
    <p:sldId id="2451" r:id="rId8"/>
    <p:sldId id="2463" r:id="rId9"/>
    <p:sldId id="2464" r:id="rId10"/>
    <p:sldId id="243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30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01/12/2023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01/12/2023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SHIKUSI DISPENSARY Web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MMUST/HEALTHIT/2023/01-A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design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Provision of an electronic medical records management application for </a:t>
            </a:r>
            <a:r>
              <a:rPr lang="en-US" dirty="0" err="1"/>
              <a:t>Shikusi</a:t>
            </a:r>
            <a:r>
              <a:rPr lang="en-US" dirty="0"/>
              <a:t> Dispensary.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8" name="Picture 4" descr="10 Problems That Healthcare Technology Can Solve Globally">
            <a:extLst>
              <a:ext uri="{FF2B5EF4-FFF2-40B4-BE49-F238E27FC236}">
                <a16:creationId xmlns:a16="http://schemas.microsoft.com/office/drawing/2014/main" id="{75F70303-AC6B-66A5-21E8-2D29C2344E6F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9" r="1440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76570"/>
            <a:ext cx="5897218" cy="884238"/>
          </a:xfrm>
        </p:spPr>
        <p:txBody>
          <a:bodyPr/>
          <a:lstStyle/>
          <a:p>
            <a:r>
              <a:rPr lang="en-US" dirty="0" err="1"/>
              <a:t>Sofware</a:t>
            </a:r>
            <a:r>
              <a:rPr lang="en-US" dirty="0"/>
              <a:t> Design Process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75451" y="1615341"/>
            <a:ext cx="3655481" cy="1060126"/>
          </a:xfrm>
        </p:spPr>
        <p:txBody>
          <a:bodyPr/>
          <a:lstStyle/>
          <a:p>
            <a:r>
              <a:rPr lang="en-US" dirty="0"/>
              <a:t>PROTOTYPING METHOD APPLIED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929999"/>
            <a:ext cx="4646246" cy="32337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cs typeface="Biome Light" panose="020B0303030204020804" pitchFamily="34" charset="0"/>
              </a:rPr>
              <a:t>Design and development process to involve creation of prototype that would be evaluated against the system requirements and improvements done to perfect the application.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026" y="1297671"/>
            <a:ext cx="5897217" cy="1661297"/>
          </a:xfrm>
        </p:spPr>
        <p:txBody>
          <a:bodyPr>
            <a:normAutofit fontScale="90000"/>
          </a:bodyPr>
          <a:lstStyle/>
          <a:p>
            <a:r>
              <a:rPr lang="en-US" dirty="0"/>
              <a:t>PARTS of the application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8" y="2986521"/>
            <a:ext cx="5450288" cy="519832"/>
          </a:xfrm>
        </p:spPr>
        <p:txBody>
          <a:bodyPr/>
          <a:lstStyle/>
          <a:p>
            <a:r>
              <a:rPr lang="en-US" dirty="0"/>
              <a:t>Web frontend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BD8ACC5-FA83-7F83-4928-601C910F99BD}"/>
              </a:ext>
            </a:extLst>
          </p:cNvPr>
          <p:cNvSpPr txBox="1">
            <a:spLocks/>
          </p:cNvSpPr>
          <p:nvPr/>
        </p:nvSpPr>
        <p:spPr>
          <a:xfrm>
            <a:off x="6119704" y="3803242"/>
            <a:ext cx="5450287" cy="51983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Database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245267EA-E7B3-A7CB-2A5F-6359696240CE}"/>
              </a:ext>
            </a:extLst>
          </p:cNvPr>
          <p:cNvSpPr txBox="1">
            <a:spLocks/>
          </p:cNvSpPr>
          <p:nvPr/>
        </p:nvSpPr>
        <p:spPr>
          <a:xfrm>
            <a:off x="6096000" y="4593568"/>
            <a:ext cx="5450286" cy="51983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Web backend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3A30690E-8E22-14A0-AC36-A3B4CA812928}"/>
              </a:ext>
            </a:extLst>
          </p:cNvPr>
          <p:cNvSpPr txBox="1">
            <a:spLocks/>
          </p:cNvSpPr>
          <p:nvPr/>
        </p:nvSpPr>
        <p:spPr>
          <a:xfrm>
            <a:off x="6119706" y="5383894"/>
            <a:ext cx="5450285" cy="51983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04" y="711977"/>
            <a:ext cx="5130800" cy="1744134"/>
          </a:xfrm>
        </p:spPr>
        <p:txBody>
          <a:bodyPr>
            <a:normAutofit fontScale="90000"/>
          </a:bodyPr>
          <a:lstStyle/>
          <a:p>
            <a:r>
              <a:rPr lang="en-US" dirty="0"/>
              <a:t>FRONTEND COMPONENTS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5130800" cy="6867922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8" y="2986521"/>
            <a:ext cx="5450288" cy="519832"/>
          </a:xfrm>
        </p:spPr>
        <p:txBody>
          <a:bodyPr/>
          <a:lstStyle/>
          <a:p>
            <a:r>
              <a:rPr lang="en-US" sz="1800" dirty="0"/>
              <a:t>REGISTRATION MODULE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BD8ACC5-FA83-7F83-4928-601C910F99BD}"/>
              </a:ext>
            </a:extLst>
          </p:cNvPr>
          <p:cNvSpPr txBox="1">
            <a:spLocks/>
          </p:cNvSpPr>
          <p:nvPr/>
        </p:nvSpPr>
        <p:spPr>
          <a:xfrm>
            <a:off x="6119704" y="3803242"/>
            <a:ext cx="5450287" cy="51983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QUEUEING MODULE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245267EA-E7B3-A7CB-2A5F-6359696240CE}"/>
              </a:ext>
            </a:extLst>
          </p:cNvPr>
          <p:cNvSpPr txBox="1">
            <a:spLocks/>
          </p:cNvSpPr>
          <p:nvPr/>
        </p:nvSpPr>
        <p:spPr>
          <a:xfrm>
            <a:off x="6096000" y="4593568"/>
            <a:ext cx="5450286" cy="51983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TRIAGE MODULE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3A30690E-8E22-14A0-AC36-A3B4CA812928}"/>
              </a:ext>
            </a:extLst>
          </p:cNvPr>
          <p:cNvSpPr txBox="1">
            <a:spLocks/>
          </p:cNvSpPr>
          <p:nvPr/>
        </p:nvSpPr>
        <p:spPr>
          <a:xfrm>
            <a:off x="6119706" y="6131033"/>
            <a:ext cx="5450285" cy="51983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VISUALIZATION MODULE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6705C4B7-E763-E589-9DCF-B0F01876E147}"/>
              </a:ext>
            </a:extLst>
          </p:cNvPr>
          <p:cNvSpPr txBox="1">
            <a:spLocks/>
          </p:cNvSpPr>
          <p:nvPr/>
        </p:nvSpPr>
        <p:spPr>
          <a:xfrm>
            <a:off x="6119704" y="5284150"/>
            <a:ext cx="5450288" cy="51983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Opd</a:t>
            </a:r>
            <a:r>
              <a:rPr lang="en-US" sz="1800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69915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6748B-2593-212C-FD22-182F2601B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4E8B243-A3FB-8C1D-AF79-5703DF062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186" y="1659467"/>
            <a:ext cx="6151216" cy="5045902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8605B5-6942-6B2B-3852-E5B7916F1A79}"/>
              </a:ext>
            </a:extLst>
          </p:cNvPr>
          <p:cNvSpPr txBox="1"/>
          <p:nvPr/>
        </p:nvSpPr>
        <p:spPr>
          <a:xfrm>
            <a:off x="1270000" y="558800"/>
            <a:ext cx="8602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INITIAL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45839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429935" y="-3293532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7066" y="2390510"/>
            <a:ext cx="11002962" cy="823913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35</TotalTime>
  <Words>89</Words>
  <Application>Microsoft Office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SHIKUSI DISPENSARY Web application</vt:lpstr>
      <vt:lpstr>PROBLEM</vt:lpstr>
      <vt:lpstr>Sofware Design Process</vt:lpstr>
      <vt:lpstr>PARTS of the application</vt:lpstr>
      <vt:lpstr>FRONTEND COMPONENTS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SHIKUSI DISPENSARY Web application</dc:title>
  <dc:creator>--------</dc:creator>
  <cp:lastModifiedBy>--------</cp:lastModifiedBy>
  <cp:revision>1</cp:revision>
  <dcterms:created xsi:type="dcterms:W3CDTF">2023-01-12T04:28:52Z</dcterms:created>
  <dcterms:modified xsi:type="dcterms:W3CDTF">2023-01-12T05:04:21Z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