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5" r:id="rId6"/>
    <p:sldId id="258" r:id="rId7"/>
    <p:sldId id="263" r:id="rId8"/>
    <p:sldId id="259" r:id="rId9"/>
    <p:sldId id="264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FECC0-6314-4251-BADB-316426B91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516BF-391B-4D58-8FEB-7B98AA092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F66BA-B760-4831-A9E2-9FA38FD99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C761-1C1D-4B6F-BD3A-7EF8BC3FA792}" type="datetimeFigureOut">
              <a:rPr lang="en-CA" smtClean="0"/>
              <a:t>28/11/2019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88612-0745-48DC-BC9E-526879BF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BA3BD-C167-400E-AACA-7BA0C9F7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E14D-32E3-4CA9-A7FA-8ABFE1A306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989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D003-2596-414E-BF2C-DADA7D90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C0E61-8D91-463C-807E-0AF1DA6C8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9A9D1-484D-4FFB-865E-75AF29F7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C761-1C1D-4B6F-BD3A-7EF8BC3FA792}" type="datetimeFigureOut">
              <a:rPr lang="en-CA" smtClean="0"/>
              <a:t>28/11/2019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4C693-7938-44D7-A9DB-402478BEA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D5711-6690-4393-AF3E-39117931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E14D-32E3-4CA9-A7FA-8ABFE1A306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241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6A261F-B297-494F-ADB2-BA7A0323A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AC30E-D465-4CBE-948C-829E038CE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1D784-AF93-40CA-83E1-87E2211F1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C761-1C1D-4B6F-BD3A-7EF8BC3FA792}" type="datetimeFigureOut">
              <a:rPr lang="en-CA" smtClean="0"/>
              <a:t>28/11/2019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A2C47-C638-4CA8-858F-46D056FA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961B5-A9D8-4279-8E44-A5EDC7D3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E14D-32E3-4CA9-A7FA-8ABFE1A306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412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B4B1-6E2D-40CB-A99C-1D8D263B2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D7E23-03C2-4046-83DC-D9A40DF90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48881-B13E-47DE-A03F-8589066A7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C761-1C1D-4B6F-BD3A-7EF8BC3FA792}" type="datetimeFigureOut">
              <a:rPr lang="en-CA" smtClean="0"/>
              <a:t>28/11/2019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AB2F7-BCB6-4F9D-AA4F-0E7EFF4E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8059E-6119-48C8-935F-7E8808BD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E14D-32E3-4CA9-A7FA-8ABFE1A306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092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72FA-F30F-4FD0-AED9-8850EAF0D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523FD-C798-4D51-86FD-504E2D493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A154F-B563-42EA-BCB4-CC360178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C761-1C1D-4B6F-BD3A-7EF8BC3FA792}" type="datetimeFigureOut">
              <a:rPr lang="en-CA" smtClean="0"/>
              <a:t>28/11/2019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ABC05-3277-4DA2-B42E-20B6C849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0E553-AE8F-44B2-BFD6-FDDDFB83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E14D-32E3-4CA9-A7FA-8ABFE1A306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0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A104-0B7E-44EC-A472-BAA72285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6282F-C273-4558-B8AC-3CF0567AA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BE261-6FB7-48F8-91E6-7FA737777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BEA2F-424F-4965-B71E-724801C6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C761-1C1D-4B6F-BD3A-7EF8BC3FA792}" type="datetimeFigureOut">
              <a:rPr lang="en-CA" smtClean="0"/>
              <a:t>28/11/2019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4C3D6-941D-4B27-844D-7D1C58F7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C5D14-120D-409B-812F-3EF9F556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E14D-32E3-4CA9-A7FA-8ABFE1A306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860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7C6B-7DE5-4B86-A70E-2907BF7E0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81564-FB88-412C-ADEC-A7041205F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7D596-B24E-4A0A-8EC3-63993D4A3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A10E4-5FC9-45D6-8600-0A8F7FE34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EA810-2019-439D-8EEC-843822E74C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282A0C-9AE8-4F93-931E-7E094C2EA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C761-1C1D-4B6F-BD3A-7EF8BC3FA792}" type="datetimeFigureOut">
              <a:rPr lang="en-CA" smtClean="0"/>
              <a:t>28/11/2019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105EA8-463B-4675-9226-DD92F61CC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EA664B-DECB-44CB-BB72-6BD5CD715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E14D-32E3-4CA9-A7FA-8ABFE1A306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17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7A68-49AD-4C85-A204-1135E8A4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84DD6-C40E-4A67-BF1E-93B48602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C761-1C1D-4B6F-BD3A-7EF8BC3FA792}" type="datetimeFigureOut">
              <a:rPr lang="en-CA" smtClean="0"/>
              <a:t>28/11/2019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1A87C-B366-4EA3-84CD-D55CE5E2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7E8745-32BC-460E-BC1E-3AD34B92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E14D-32E3-4CA9-A7FA-8ABFE1A306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802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22F587-3BE1-45BA-9450-11BBC06BF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C761-1C1D-4B6F-BD3A-7EF8BC3FA792}" type="datetimeFigureOut">
              <a:rPr lang="en-CA" smtClean="0"/>
              <a:t>28/11/2019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C1B73F-46DF-4189-AEEF-3CB78B63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3D1A0-D331-4820-9ABE-FB8D19BCC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E14D-32E3-4CA9-A7FA-8ABFE1A306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997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B9D9-E031-401C-89B5-4A211AB3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17A3B-8E3A-4070-8307-B40ED536C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9F775-A59F-4BEE-A788-D38154380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14131-328E-4BF5-8962-C1216AEF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C761-1C1D-4B6F-BD3A-7EF8BC3FA792}" type="datetimeFigureOut">
              <a:rPr lang="en-CA" smtClean="0"/>
              <a:t>28/11/2019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1E0BB-E108-4AF2-A023-F5BD8BD1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351EB-519A-4759-8AEE-614FF085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E14D-32E3-4CA9-A7FA-8ABFE1A306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363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793F0-3EBD-4C4B-A0A9-BE4FCB6F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CA22E-8C46-4A86-A0C2-B9D7BB0C5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F3402-629D-44C0-ABFB-291E79E76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74FBC-1DD7-4190-8F12-EEF47A5B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C761-1C1D-4B6F-BD3A-7EF8BC3FA792}" type="datetimeFigureOut">
              <a:rPr lang="en-CA" smtClean="0"/>
              <a:t>28/11/2019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E0AF8-5F0B-4869-9BB7-559811DF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89B2F-288E-4717-B203-A8C073F2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E14D-32E3-4CA9-A7FA-8ABFE1A306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500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9C3ECB-D24A-4437-B341-04769057F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6840D-0C88-43FA-A201-A5E47565E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4751E-48B4-48D7-B8F6-6550CAB1E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2C761-1C1D-4B6F-BD3A-7EF8BC3FA792}" type="datetimeFigureOut">
              <a:rPr lang="en-CA" smtClean="0"/>
              <a:t>28/11/2019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F450C-B430-4883-BDD7-2E1FFB2B1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241E7-4857-43B8-8FF3-4EDC24123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9E14D-32E3-4CA9-A7FA-8ABFE1A306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596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C698-2FDF-4EF1-AFCF-97660527C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CA" dirty="0"/>
              <a:t>Project</a:t>
            </a:r>
            <a:br>
              <a:rPr lang="en-CA" dirty="0"/>
            </a:br>
            <a:r>
              <a:rPr lang="en-CA" dirty="0"/>
              <a:t>Phone Book Application</a:t>
            </a:r>
          </a:p>
        </p:txBody>
      </p:sp>
    </p:spTree>
    <p:extLst>
      <p:ext uri="{BB962C8B-B14F-4D97-AF65-F5344CB8AC3E}">
        <p14:creationId xmlns:p14="http://schemas.microsoft.com/office/powerpoint/2010/main" val="4060502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01CB-43D0-4AE1-9314-E85926ED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Deleting Record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F6B87D-BA9A-4AAC-8496-DE99843A4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549" y="1952096"/>
            <a:ext cx="8290902" cy="347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8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F14F38-0CF1-471E-AB23-CABA16907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25" y="666750"/>
            <a:ext cx="53149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01CB-43D0-4AE1-9314-E85926ED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Starting Page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0DAF8C-C034-45A6-B409-70CDEDE98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311" y="1406769"/>
            <a:ext cx="8778240" cy="445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27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3FF37F-62ED-471C-923A-7A5A72F34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12" y="1600200"/>
            <a:ext cx="49053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32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2CD464-9677-4569-929A-A0F69D650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2" y="914400"/>
            <a:ext cx="55149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75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01CB-43D0-4AE1-9314-E85926ED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Adding Record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EB2BAE-967B-49F1-8FC1-5FD87A0F0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982" y="1949046"/>
            <a:ext cx="8726220" cy="381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3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64EB7D-0636-4364-8181-35DE6C7A2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5" y="1490662"/>
            <a:ext cx="48958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94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01CB-43D0-4AE1-9314-E85926ED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Loading all Records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64271E-95F5-4B83-B6C1-93F37A259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28" y="1933574"/>
            <a:ext cx="8568784" cy="421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94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4A84D4-8B5C-480D-A0B4-C7E99313E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938212"/>
            <a:ext cx="84677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58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11</Words>
  <Application>Microsoft Office PowerPoint</Application>
  <PresentationFormat>Widescreen</PresentationFormat>
  <Paragraphs>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Project Phone Book Application</vt:lpstr>
      <vt:lpstr>PowerPoint Presentation</vt:lpstr>
      <vt:lpstr>Starting Page Output</vt:lpstr>
      <vt:lpstr>PowerPoint Presentation</vt:lpstr>
      <vt:lpstr>PowerPoint Presentation</vt:lpstr>
      <vt:lpstr>Adding Record</vt:lpstr>
      <vt:lpstr>PowerPoint Presentation</vt:lpstr>
      <vt:lpstr>Loading all Records</vt:lpstr>
      <vt:lpstr>PowerPoint Presentation</vt:lpstr>
      <vt:lpstr>Deleting Record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Humpreet Kaur</dc:creator>
  <cp:lastModifiedBy>Humpreet Kaur</cp:lastModifiedBy>
  <cp:revision>10</cp:revision>
  <dcterms:created xsi:type="dcterms:W3CDTF">2019-11-28T23:50:05Z</dcterms:created>
  <dcterms:modified xsi:type="dcterms:W3CDTF">2019-11-29T01:06:19Z</dcterms:modified>
</cp:coreProperties>
</file>