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335" y="6534229"/>
            <a:ext cx="1483360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935726" y="6534467"/>
            <a:ext cx="82105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37" y="629894"/>
            <a:ext cx="11249025" cy="56652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637" y="629894"/>
            <a:ext cx="11334750" cy="57509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387" y="629894"/>
            <a:ext cx="11515725" cy="58080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262" y="629894"/>
            <a:ext cx="11239500" cy="58461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12" y="629881"/>
            <a:ext cx="11277600" cy="57985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537" y="629894"/>
            <a:ext cx="11410950" cy="57814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7714" y="2354198"/>
            <a:ext cx="4286250" cy="304800"/>
            <a:chOff x="2037714" y="2354198"/>
            <a:chExt cx="4286250" cy="304800"/>
          </a:xfrm>
        </p:grpSpPr>
        <p:sp>
          <p:nvSpPr>
            <p:cNvPr id="3" name="object 3"/>
            <p:cNvSpPr/>
            <p:nvPr/>
          </p:nvSpPr>
          <p:spPr>
            <a:xfrm>
              <a:off x="2037715" y="2354198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600" y="0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87706"/>
                  </a:lnTo>
                  <a:lnTo>
                    <a:pt x="0" y="304800"/>
                  </a:lnTo>
                  <a:lnTo>
                    <a:pt x="9525" y="304800"/>
                  </a:lnTo>
                  <a:lnTo>
                    <a:pt x="9525" y="87706"/>
                  </a:lnTo>
                  <a:lnTo>
                    <a:pt x="609600" y="87706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1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847715" y="2354198"/>
              <a:ext cx="476250" cy="304165"/>
            </a:xfrm>
            <a:custGeom>
              <a:avLst/>
              <a:gdLst/>
              <a:ahLst/>
              <a:cxnLst/>
              <a:rect l="l" t="t" r="r" b="b"/>
              <a:pathLst>
                <a:path w="476250" h="304164">
                  <a:moveTo>
                    <a:pt x="476250" y="0"/>
                  </a:moveTo>
                  <a:lnTo>
                    <a:pt x="0" y="0"/>
                  </a:lnTo>
                  <a:lnTo>
                    <a:pt x="0" y="87706"/>
                  </a:lnTo>
                  <a:lnTo>
                    <a:pt x="0" y="304165"/>
                  </a:lnTo>
                  <a:lnTo>
                    <a:pt x="9271" y="304165"/>
                  </a:lnTo>
                  <a:lnTo>
                    <a:pt x="9271" y="87706"/>
                  </a:lnTo>
                  <a:lnTo>
                    <a:pt x="476250" y="87706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B8D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847715" y="2868548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800"/>
                </a:moveTo>
                <a:lnTo>
                  <a:pt x="9271" y="304800"/>
                </a:lnTo>
                <a:lnTo>
                  <a:pt x="927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B9D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7715" y="3375152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800"/>
                </a:moveTo>
                <a:lnTo>
                  <a:pt x="9271" y="304800"/>
                </a:lnTo>
                <a:lnTo>
                  <a:pt x="927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AB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47715" y="3881882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9271" y="304799"/>
                </a:lnTo>
                <a:lnTo>
                  <a:pt x="9271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B4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47715" y="4388484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800"/>
                </a:moveTo>
                <a:lnTo>
                  <a:pt x="9271" y="304800"/>
                </a:lnTo>
                <a:lnTo>
                  <a:pt x="927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94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47715" y="4895088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800"/>
                </a:moveTo>
                <a:lnTo>
                  <a:pt x="9271" y="304800"/>
                </a:lnTo>
                <a:lnTo>
                  <a:pt x="927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A4D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80630" y="4895088"/>
            <a:ext cx="5080" cy="304800"/>
          </a:xfrm>
          <a:custGeom>
            <a:avLst/>
            <a:gdLst/>
            <a:ahLst/>
            <a:cxnLst/>
            <a:rect l="l" t="t" r="r" b="b"/>
            <a:pathLst>
              <a:path w="5079" h="304800">
                <a:moveTo>
                  <a:pt x="0" y="304800"/>
                </a:moveTo>
                <a:lnTo>
                  <a:pt x="4825" y="304800"/>
                </a:lnTo>
                <a:lnTo>
                  <a:pt x="482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6A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1297" y="1889696"/>
            <a:ext cx="535940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30"/>
              </a:spcBef>
              <a:tabLst>
                <a:tab pos="2483485" algn="l"/>
                <a:tab pos="2961005" algn="l"/>
                <a:tab pos="3439160" algn="l"/>
                <a:tab pos="3916679" algn="l"/>
                <a:tab pos="4384675" algn="l"/>
                <a:tab pos="4862830" algn="l"/>
                <a:tab pos="5218430" algn="l"/>
              </a:tabLst>
            </a:pPr>
            <a:r>
              <a:rPr dirty="0" baseline="-48821" sz="2475" spc="15">
                <a:solidFill>
                  <a:srgbClr val="242322"/>
                </a:solidFill>
                <a:latin typeface="Segoe UI"/>
                <a:cs typeface="Segoe UI"/>
              </a:rPr>
              <a:t>Month	</a:t>
            </a:r>
            <a:r>
              <a:rPr dirty="0" sz="1650" spc="15">
                <a:solidFill>
                  <a:srgbClr val="242322"/>
                </a:solidFill>
                <a:latin typeface="Segoe UI"/>
                <a:cs typeface="Segoe UI"/>
              </a:rPr>
              <a:t>0	1	2	3	4	5	6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837" y="1139570"/>
            <a:ext cx="12202160" cy="1221105"/>
          </a:xfrm>
          <a:custGeom>
            <a:avLst/>
            <a:gdLst/>
            <a:ahLst/>
            <a:cxnLst/>
            <a:rect l="l" t="t" r="r" b="b"/>
            <a:pathLst>
              <a:path w="12202160" h="1221105">
                <a:moveTo>
                  <a:pt x="1819897" y="0"/>
                </a:moveTo>
                <a:lnTo>
                  <a:pt x="20320" y="0"/>
                </a:lnTo>
                <a:lnTo>
                  <a:pt x="10160" y="0"/>
                </a:lnTo>
                <a:lnTo>
                  <a:pt x="0" y="0"/>
                </a:lnTo>
                <a:lnTo>
                  <a:pt x="0" y="10109"/>
                </a:lnTo>
                <a:lnTo>
                  <a:pt x="0" y="1220724"/>
                </a:lnTo>
                <a:lnTo>
                  <a:pt x="10160" y="1220724"/>
                </a:lnTo>
                <a:lnTo>
                  <a:pt x="10160" y="10160"/>
                </a:lnTo>
                <a:lnTo>
                  <a:pt x="20320" y="10160"/>
                </a:lnTo>
                <a:lnTo>
                  <a:pt x="1819897" y="10160"/>
                </a:lnTo>
                <a:lnTo>
                  <a:pt x="1819897" y="0"/>
                </a:lnTo>
                <a:close/>
              </a:path>
              <a:path w="12202160" h="1221105">
                <a:moveTo>
                  <a:pt x="12201576" y="0"/>
                </a:moveTo>
                <a:lnTo>
                  <a:pt x="12191429" y="0"/>
                </a:lnTo>
                <a:lnTo>
                  <a:pt x="1830133" y="0"/>
                </a:lnTo>
                <a:lnTo>
                  <a:pt x="1819973" y="0"/>
                </a:lnTo>
                <a:lnTo>
                  <a:pt x="1819973" y="10160"/>
                </a:lnTo>
                <a:lnTo>
                  <a:pt x="1830133" y="10160"/>
                </a:lnTo>
                <a:lnTo>
                  <a:pt x="12191429" y="10160"/>
                </a:lnTo>
                <a:lnTo>
                  <a:pt x="12191429" y="1220724"/>
                </a:lnTo>
                <a:lnTo>
                  <a:pt x="12201576" y="1220724"/>
                </a:lnTo>
                <a:lnTo>
                  <a:pt x="12201576" y="10160"/>
                </a:lnTo>
                <a:lnTo>
                  <a:pt x="12201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4564" y="2459672"/>
            <a:ext cx="36068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741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3837" y="2360295"/>
            <a:ext cx="12263120" cy="71755"/>
            <a:chOff x="223837" y="2360295"/>
            <a:chExt cx="12263120" cy="71755"/>
          </a:xfrm>
        </p:grpSpPr>
        <p:sp>
          <p:nvSpPr>
            <p:cNvPr id="15" name="object 15"/>
            <p:cNvSpPr/>
            <p:nvPr/>
          </p:nvSpPr>
          <p:spPr>
            <a:xfrm>
              <a:off x="223837" y="2360295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101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160" y="1016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3837" y="2360294"/>
              <a:ext cx="1819910" cy="10160"/>
            </a:xfrm>
            <a:custGeom>
              <a:avLst/>
              <a:gdLst/>
              <a:ahLst/>
              <a:cxnLst/>
              <a:rect l="l" t="t" r="r" b="b"/>
              <a:pathLst>
                <a:path w="1819910" h="10160">
                  <a:moveTo>
                    <a:pt x="1819897" y="0"/>
                  </a:moveTo>
                  <a:lnTo>
                    <a:pt x="20320" y="0"/>
                  </a:lnTo>
                  <a:lnTo>
                    <a:pt x="1016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10160" y="10160"/>
                  </a:lnTo>
                  <a:lnTo>
                    <a:pt x="20320" y="10160"/>
                  </a:lnTo>
                  <a:lnTo>
                    <a:pt x="1819897" y="10160"/>
                  </a:lnTo>
                  <a:lnTo>
                    <a:pt x="1819897" y="0"/>
                  </a:lnTo>
                  <a:close/>
                </a:path>
              </a:pathLst>
            </a:custGeom>
            <a:solidFill>
              <a:srgbClr val="11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43810" y="2370518"/>
              <a:ext cx="10160" cy="61594"/>
            </a:xfrm>
            <a:custGeom>
              <a:avLst/>
              <a:gdLst/>
              <a:ahLst/>
              <a:cxnLst/>
              <a:rect l="l" t="t" r="r" b="b"/>
              <a:pathLst>
                <a:path w="10160" h="61594">
                  <a:moveTo>
                    <a:pt x="10160" y="0"/>
                  </a:moveTo>
                  <a:lnTo>
                    <a:pt x="0" y="0"/>
                  </a:lnTo>
                  <a:lnTo>
                    <a:pt x="0" y="61277"/>
                  </a:lnTo>
                  <a:lnTo>
                    <a:pt x="10160" y="61277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43811" y="2360294"/>
              <a:ext cx="3813175" cy="10160"/>
            </a:xfrm>
            <a:custGeom>
              <a:avLst/>
              <a:gdLst/>
              <a:ahLst/>
              <a:cxnLst/>
              <a:rect l="l" t="t" r="r" b="b"/>
              <a:pathLst>
                <a:path w="3813175" h="10160">
                  <a:moveTo>
                    <a:pt x="3813162" y="0"/>
                  </a:moveTo>
                  <a:lnTo>
                    <a:pt x="1016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10160" y="10160"/>
                  </a:lnTo>
                  <a:lnTo>
                    <a:pt x="3813162" y="10160"/>
                  </a:lnTo>
                  <a:lnTo>
                    <a:pt x="3813162" y="0"/>
                  </a:lnTo>
                  <a:close/>
                </a:path>
              </a:pathLst>
            </a:custGeom>
            <a:solidFill>
              <a:srgbClr val="11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971" y="2370531"/>
              <a:ext cx="3813175" cy="61594"/>
            </a:xfrm>
            <a:custGeom>
              <a:avLst/>
              <a:gdLst/>
              <a:ahLst/>
              <a:cxnLst/>
              <a:rect l="l" t="t" r="r" b="b"/>
              <a:pathLst>
                <a:path w="3813175" h="61594">
                  <a:moveTo>
                    <a:pt x="3803002" y="0"/>
                  </a:moveTo>
                  <a:lnTo>
                    <a:pt x="0" y="0"/>
                  </a:lnTo>
                  <a:lnTo>
                    <a:pt x="0" y="61264"/>
                  </a:lnTo>
                  <a:lnTo>
                    <a:pt x="3803002" y="61264"/>
                  </a:lnTo>
                  <a:lnTo>
                    <a:pt x="3803002" y="0"/>
                  </a:lnTo>
                  <a:close/>
                </a:path>
                <a:path w="3813175" h="61594">
                  <a:moveTo>
                    <a:pt x="3813162" y="0"/>
                  </a:moveTo>
                  <a:lnTo>
                    <a:pt x="3803015" y="0"/>
                  </a:lnTo>
                  <a:lnTo>
                    <a:pt x="3803015" y="61264"/>
                  </a:lnTo>
                  <a:lnTo>
                    <a:pt x="3813162" y="61264"/>
                  </a:lnTo>
                  <a:lnTo>
                    <a:pt x="381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56986" y="2360294"/>
              <a:ext cx="833755" cy="10160"/>
            </a:xfrm>
            <a:custGeom>
              <a:avLst/>
              <a:gdLst/>
              <a:ahLst/>
              <a:cxnLst/>
              <a:rect l="l" t="t" r="r" b="b"/>
              <a:pathLst>
                <a:path w="833754" h="10160">
                  <a:moveTo>
                    <a:pt x="1014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147" y="10160"/>
                  </a:lnTo>
                  <a:lnTo>
                    <a:pt x="10147" y="0"/>
                  </a:lnTo>
                  <a:close/>
                </a:path>
                <a:path w="833754" h="10160">
                  <a:moveTo>
                    <a:pt x="833755" y="0"/>
                  </a:moveTo>
                  <a:lnTo>
                    <a:pt x="10160" y="0"/>
                  </a:lnTo>
                  <a:lnTo>
                    <a:pt x="10160" y="10160"/>
                  </a:lnTo>
                  <a:lnTo>
                    <a:pt x="833755" y="10160"/>
                  </a:lnTo>
                  <a:lnTo>
                    <a:pt x="833755" y="0"/>
                  </a:lnTo>
                  <a:close/>
                </a:path>
              </a:pathLst>
            </a:custGeom>
            <a:solidFill>
              <a:srgbClr val="11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67146" y="2370518"/>
              <a:ext cx="823594" cy="61594"/>
            </a:xfrm>
            <a:custGeom>
              <a:avLst/>
              <a:gdLst/>
              <a:ahLst/>
              <a:cxnLst/>
              <a:rect l="l" t="t" r="r" b="b"/>
              <a:pathLst>
                <a:path w="823595" h="61594">
                  <a:moveTo>
                    <a:pt x="823595" y="0"/>
                  </a:moveTo>
                  <a:lnTo>
                    <a:pt x="0" y="0"/>
                  </a:lnTo>
                  <a:lnTo>
                    <a:pt x="0" y="61277"/>
                  </a:lnTo>
                  <a:lnTo>
                    <a:pt x="823595" y="61277"/>
                  </a:lnTo>
                  <a:lnTo>
                    <a:pt x="823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90741" y="2360294"/>
              <a:ext cx="4900930" cy="10160"/>
            </a:xfrm>
            <a:custGeom>
              <a:avLst/>
              <a:gdLst/>
              <a:ahLst/>
              <a:cxnLst/>
              <a:rect l="l" t="t" r="r" b="b"/>
              <a:pathLst>
                <a:path w="4900930" h="10160">
                  <a:moveTo>
                    <a:pt x="1014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147" y="10160"/>
                  </a:lnTo>
                  <a:lnTo>
                    <a:pt x="10147" y="0"/>
                  </a:lnTo>
                  <a:close/>
                </a:path>
                <a:path w="4900930" h="10160">
                  <a:moveTo>
                    <a:pt x="4900930" y="0"/>
                  </a:moveTo>
                  <a:lnTo>
                    <a:pt x="10160" y="0"/>
                  </a:lnTo>
                  <a:lnTo>
                    <a:pt x="10160" y="10160"/>
                  </a:lnTo>
                  <a:lnTo>
                    <a:pt x="4900930" y="10160"/>
                  </a:lnTo>
                  <a:lnTo>
                    <a:pt x="4900930" y="0"/>
                  </a:lnTo>
                  <a:close/>
                </a:path>
              </a:pathLst>
            </a:custGeom>
            <a:solidFill>
              <a:srgbClr val="11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591671" y="2360358"/>
              <a:ext cx="895350" cy="71755"/>
            </a:xfrm>
            <a:custGeom>
              <a:avLst/>
              <a:gdLst/>
              <a:ahLst/>
              <a:cxnLst/>
              <a:rect l="l" t="t" r="r" b="b"/>
              <a:pathLst>
                <a:path w="895350" h="71755">
                  <a:moveTo>
                    <a:pt x="895032" y="0"/>
                  </a:moveTo>
                  <a:lnTo>
                    <a:pt x="823595" y="0"/>
                  </a:lnTo>
                  <a:lnTo>
                    <a:pt x="0" y="0"/>
                  </a:lnTo>
                  <a:lnTo>
                    <a:pt x="0" y="71437"/>
                  </a:lnTo>
                  <a:lnTo>
                    <a:pt x="823595" y="71437"/>
                  </a:lnTo>
                  <a:lnTo>
                    <a:pt x="895032" y="71437"/>
                  </a:lnTo>
                  <a:lnTo>
                    <a:pt x="895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759193" y="2968307"/>
            <a:ext cx="36068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262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2577" y="2459672"/>
            <a:ext cx="1276350" cy="23171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4102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242322"/>
                </a:solidFill>
                <a:latin typeface="Segoe UI"/>
                <a:cs typeface="Segoe UI"/>
              </a:rPr>
              <a:t>January</a:t>
            </a:r>
            <a:endParaRPr sz="1650">
              <a:latin typeface="Segoe UI"/>
              <a:cs typeface="Segoe UI"/>
            </a:endParaRPr>
          </a:p>
          <a:p>
            <a:pPr marL="12700" marR="441325">
              <a:lnSpc>
                <a:spcPct val="202300"/>
              </a:lnSpc>
            </a:pPr>
            <a:r>
              <a:rPr dirty="0" sz="1650" spc="-10">
                <a:solidFill>
                  <a:srgbClr val="242322"/>
                </a:solidFill>
                <a:latin typeface="Segoe UI"/>
                <a:cs typeface="Segoe UI"/>
              </a:rPr>
              <a:t>F</a:t>
            </a:r>
            <a:r>
              <a:rPr dirty="0" sz="1650" spc="15">
                <a:solidFill>
                  <a:srgbClr val="242322"/>
                </a:solidFill>
                <a:latin typeface="Segoe UI"/>
                <a:cs typeface="Segoe UI"/>
              </a:rPr>
              <a:t>e</a:t>
            </a: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b</a:t>
            </a: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r</a:t>
            </a:r>
            <a:r>
              <a:rPr dirty="0" sz="1650" spc="20">
                <a:solidFill>
                  <a:srgbClr val="242322"/>
                </a:solidFill>
                <a:latin typeface="Segoe UI"/>
                <a:cs typeface="Segoe UI"/>
              </a:rPr>
              <a:t>u</a:t>
            </a:r>
            <a:r>
              <a:rPr dirty="0" sz="1650" spc="35">
                <a:solidFill>
                  <a:srgbClr val="242322"/>
                </a:solidFill>
                <a:latin typeface="Segoe UI"/>
                <a:cs typeface="Segoe UI"/>
              </a:rPr>
              <a:t>a</a:t>
            </a: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r</a:t>
            </a:r>
            <a:r>
              <a:rPr dirty="0" sz="1650" spc="10">
                <a:solidFill>
                  <a:srgbClr val="242322"/>
                </a:solidFill>
                <a:latin typeface="Segoe UI"/>
                <a:cs typeface="Segoe UI"/>
              </a:rPr>
              <a:t>y  </a:t>
            </a:r>
            <a:r>
              <a:rPr dirty="0" sz="1650" spc="20">
                <a:solidFill>
                  <a:srgbClr val="242322"/>
                </a:solidFill>
                <a:latin typeface="Segoe UI"/>
                <a:cs typeface="Segoe UI"/>
              </a:rPr>
              <a:t>March </a:t>
            </a:r>
            <a:r>
              <a:rPr dirty="0" sz="1650" spc="25">
                <a:solidFill>
                  <a:srgbClr val="242322"/>
                </a:solidFill>
                <a:latin typeface="Segoe UI"/>
                <a:cs typeface="Segoe UI"/>
              </a:rPr>
              <a:t> </a:t>
            </a:r>
            <a:r>
              <a:rPr dirty="0" sz="1650" spc="5">
                <a:solidFill>
                  <a:srgbClr val="242322"/>
                </a:solidFill>
                <a:latin typeface="Segoe UI"/>
                <a:cs typeface="Segoe UI"/>
              </a:rPr>
              <a:t>April </a:t>
            </a:r>
            <a:r>
              <a:rPr dirty="0" sz="1650" spc="10">
                <a:solidFill>
                  <a:srgbClr val="242322"/>
                </a:solidFill>
                <a:latin typeface="Segoe UI"/>
                <a:cs typeface="Segoe UI"/>
              </a:rPr>
              <a:t> </a:t>
            </a:r>
            <a:r>
              <a:rPr dirty="0" sz="1650" spc="30">
                <a:solidFill>
                  <a:srgbClr val="242322"/>
                </a:solidFill>
                <a:latin typeface="Segoe UI"/>
                <a:cs typeface="Segoe UI"/>
              </a:rPr>
              <a:t>May</a:t>
            </a:r>
            <a:endParaRPr sz="1650">
              <a:latin typeface="Segoe UI"/>
              <a:cs typeface="Segoe U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033651" y="2757170"/>
          <a:ext cx="620395" cy="253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/>
              </a:tblGrid>
              <a:tr h="183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18DFF"/>
                      </a:solidFill>
                      <a:prstDash val="solid"/>
                    </a:lnL>
                  </a:tcPr>
                </a:tc>
              </a:tr>
              <a:tr h="325437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50" spc="-15">
                          <a:solidFill>
                            <a:srgbClr val="242322"/>
                          </a:solidFill>
                          <a:latin typeface="Segoe UI"/>
                          <a:cs typeface="Segoe UI"/>
                        </a:rPr>
                        <a:t>496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118DFF"/>
                      </a:solidFill>
                      <a:prstDash val="solid"/>
                    </a:lnL>
                    <a:solidFill>
                      <a:srgbClr val="56ADFF"/>
                    </a:solidFill>
                  </a:tcPr>
                </a:tc>
              </a:tr>
              <a:tr h="1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18DFF"/>
                      </a:solidFill>
                      <a:prstDash val="solid"/>
                    </a:ln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50" spc="-15">
                          <a:solidFill>
                            <a:srgbClr val="242322"/>
                          </a:solidFill>
                          <a:latin typeface="Segoe UI"/>
                          <a:cs typeface="Segoe UI"/>
                        </a:rPr>
                        <a:t>539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118DFF"/>
                      </a:solidFill>
                      <a:prstDash val="solid"/>
                    </a:lnL>
                    <a:solidFill>
                      <a:srgbClr val="4AA9FF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18DFF"/>
                      </a:solidFill>
                      <a:prstDash val="solid"/>
                    </a:lnL>
                  </a:tcPr>
                </a:tc>
              </a:tr>
              <a:tr h="325627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50" spc="-15">
                          <a:solidFill>
                            <a:srgbClr val="242322"/>
                          </a:solidFill>
                          <a:latin typeface="Segoe UI"/>
                          <a:cs typeface="Segoe UI"/>
                        </a:rPr>
                        <a:t>361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118DFF"/>
                      </a:solidFill>
                      <a:prstDash val="solid"/>
                    </a:lnL>
                    <a:solidFill>
                      <a:srgbClr val="7DC1FF"/>
                    </a:solidFill>
                  </a:tcPr>
                </a:tc>
              </a:tr>
              <a:tr h="183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18DFF"/>
                      </a:solidFill>
                      <a:prstDash val="solid"/>
                    </a:lnL>
                  </a:tcPr>
                </a:tc>
              </a:tr>
              <a:tr h="315277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50" spc="-15">
                          <a:solidFill>
                            <a:srgbClr val="242322"/>
                          </a:solidFill>
                          <a:latin typeface="Segoe UI"/>
                          <a:cs typeface="Segoe UI"/>
                        </a:rPr>
                        <a:t>319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118DFF"/>
                      </a:solidFill>
                      <a:prstDash val="solid"/>
                    </a:lnL>
                    <a:solidFill>
                      <a:srgbClr val="89C6FF"/>
                    </a:solidFill>
                  </a:tcPr>
                </a:tc>
              </a:tr>
              <a:tr h="183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18DFF"/>
                      </a:solidFill>
                      <a:prstDash val="solid"/>
                    </a:lnL>
                  </a:tcPr>
                </a:tc>
              </a:tr>
              <a:tr h="325437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50" spc="-15">
                          <a:solidFill>
                            <a:srgbClr val="242322"/>
                          </a:solidFill>
                          <a:latin typeface="Segoe UI"/>
                          <a:cs typeface="Segoe UI"/>
                        </a:rPr>
                        <a:t>260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118DFF"/>
                      </a:solidFill>
                      <a:prstDash val="solid"/>
                    </a:lnL>
                    <a:solidFill>
                      <a:srgbClr val="9BCFFF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925565" y="2459672"/>
            <a:ext cx="360680" cy="28257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152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150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201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170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280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225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59193" y="3476942"/>
            <a:ext cx="360680" cy="1299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290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304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368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53908" y="3476942"/>
            <a:ext cx="360680" cy="1808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145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120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221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430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49005" y="3985958"/>
            <a:ext cx="360680" cy="12992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71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Segoe UI"/>
              <a:cs typeface="Segoe UI"/>
            </a:endParaRPr>
          </a:p>
          <a:p>
            <a:pPr marL="12446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94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119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5480" y="4494466"/>
            <a:ext cx="248920" cy="790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54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80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28275" y="5003101"/>
            <a:ext cx="90995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73100" algn="l"/>
              </a:tabLst>
            </a:pP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3</a:t>
            </a:r>
            <a:r>
              <a:rPr dirty="0" sz="1650" spc="15">
                <a:solidFill>
                  <a:srgbClr val="242322"/>
                </a:solidFill>
                <a:latin typeface="Segoe UI"/>
                <a:cs typeface="Segoe UI"/>
              </a:rPr>
              <a:t>6</a:t>
            </a:r>
            <a:r>
              <a:rPr dirty="0" sz="1650">
                <a:solidFill>
                  <a:srgbClr val="242322"/>
                </a:solidFill>
                <a:latin typeface="Segoe UI"/>
                <a:cs typeface="Segoe UI"/>
              </a:rPr>
              <a:t>	</a:t>
            </a:r>
            <a:r>
              <a:rPr dirty="0" sz="1650" spc="-15">
                <a:solidFill>
                  <a:srgbClr val="242322"/>
                </a:solidFill>
                <a:latin typeface="Segoe UI"/>
                <a:cs typeface="Segoe UI"/>
              </a:rPr>
              <a:t>24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87820" y="2438399"/>
            <a:ext cx="3026410" cy="619125"/>
          </a:xfrm>
          <a:custGeom>
            <a:avLst/>
            <a:gdLst/>
            <a:ahLst/>
            <a:cxnLst/>
            <a:rect l="l" t="t" r="r" b="b"/>
            <a:pathLst>
              <a:path w="3026409" h="619125">
                <a:moveTo>
                  <a:pt x="2609850" y="0"/>
                </a:moveTo>
                <a:lnTo>
                  <a:pt x="2609850" y="0"/>
                </a:lnTo>
                <a:lnTo>
                  <a:pt x="0" y="0"/>
                </a:lnTo>
                <a:lnTo>
                  <a:pt x="0" y="300609"/>
                </a:lnTo>
                <a:lnTo>
                  <a:pt x="2609850" y="300609"/>
                </a:lnTo>
                <a:lnTo>
                  <a:pt x="2609850" y="0"/>
                </a:lnTo>
                <a:close/>
              </a:path>
              <a:path w="3026409" h="619125">
                <a:moveTo>
                  <a:pt x="3026410" y="314071"/>
                </a:moveTo>
                <a:lnTo>
                  <a:pt x="3026410" y="314071"/>
                </a:lnTo>
                <a:lnTo>
                  <a:pt x="892810" y="314071"/>
                </a:lnTo>
                <a:lnTo>
                  <a:pt x="892810" y="618871"/>
                </a:lnTo>
                <a:lnTo>
                  <a:pt x="3026410" y="618871"/>
                </a:lnTo>
                <a:lnTo>
                  <a:pt x="3026410" y="314071"/>
                </a:lnTo>
                <a:close/>
              </a:path>
            </a:pathLst>
          </a:custGeom>
          <a:solidFill>
            <a:srgbClr val="D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473440" y="3259073"/>
            <a:ext cx="1657350" cy="304800"/>
          </a:xfrm>
          <a:custGeom>
            <a:avLst/>
            <a:gdLst/>
            <a:ahLst/>
            <a:cxnLst/>
            <a:rect l="l" t="t" r="r" b="b"/>
            <a:pathLst>
              <a:path w="1657350" h="304800">
                <a:moveTo>
                  <a:pt x="1657350" y="0"/>
                </a:moveTo>
                <a:lnTo>
                  <a:pt x="1304925" y="0"/>
                </a:lnTo>
                <a:lnTo>
                  <a:pt x="952500" y="0"/>
                </a:lnTo>
                <a:lnTo>
                  <a:pt x="476250" y="0"/>
                </a:lnTo>
                <a:lnTo>
                  <a:pt x="0" y="0"/>
                </a:lnTo>
                <a:lnTo>
                  <a:pt x="0" y="304800"/>
                </a:lnTo>
                <a:lnTo>
                  <a:pt x="476250" y="304800"/>
                </a:lnTo>
                <a:lnTo>
                  <a:pt x="952500" y="304800"/>
                </a:lnTo>
                <a:lnTo>
                  <a:pt x="1304925" y="304800"/>
                </a:lnTo>
                <a:lnTo>
                  <a:pt x="1657350" y="304800"/>
                </a:lnTo>
                <a:lnTo>
                  <a:pt x="1657350" y="0"/>
                </a:lnTo>
                <a:close/>
              </a:path>
            </a:pathLst>
          </a:custGeom>
          <a:solidFill>
            <a:srgbClr val="D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67520" y="3769359"/>
            <a:ext cx="1179830" cy="301625"/>
          </a:xfrm>
          <a:custGeom>
            <a:avLst/>
            <a:gdLst/>
            <a:ahLst/>
            <a:cxnLst/>
            <a:rect l="l" t="t" r="r" b="b"/>
            <a:pathLst>
              <a:path w="1179829" h="301625">
                <a:moveTo>
                  <a:pt x="1179830" y="0"/>
                </a:moveTo>
                <a:lnTo>
                  <a:pt x="827405" y="0"/>
                </a:lnTo>
                <a:lnTo>
                  <a:pt x="474980" y="0"/>
                </a:lnTo>
                <a:lnTo>
                  <a:pt x="0" y="0"/>
                </a:lnTo>
                <a:lnTo>
                  <a:pt x="0" y="301244"/>
                </a:lnTo>
                <a:lnTo>
                  <a:pt x="474980" y="301244"/>
                </a:lnTo>
                <a:lnTo>
                  <a:pt x="827405" y="301244"/>
                </a:lnTo>
                <a:lnTo>
                  <a:pt x="1179830" y="301244"/>
                </a:lnTo>
                <a:lnTo>
                  <a:pt x="1179830" y="0"/>
                </a:lnTo>
                <a:close/>
              </a:path>
            </a:pathLst>
          </a:custGeom>
          <a:solidFill>
            <a:srgbClr val="D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261600" y="4277359"/>
            <a:ext cx="702310" cy="300355"/>
          </a:xfrm>
          <a:custGeom>
            <a:avLst/>
            <a:gdLst/>
            <a:ahLst/>
            <a:cxnLst/>
            <a:rect l="l" t="t" r="r" b="b"/>
            <a:pathLst>
              <a:path w="702309" h="300354">
                <a:moveTo>
                  <a:pt x="702310" y="0"/>
                </a:moveTo>
                <a:lnTo>
                  <a:pt x="349885" y="0"/>
                </a:lnTo>
                <a:lnTo>
                  <a:pt x="0" y="0"/>
                </a:lnTo>
                <a:lnTo>
                  <a:pt x="0" y="299847"/>
                </a:lnTo>
                <a:lnTo>
                  <a:pt x="349885" y="299847"/>
                </a:lnTo>
                <a:lnTo>
                  <a:pt x="702310" y="299847"/>
                </a:lnTo>
                <a:lnTo>
                  <a:pt x="702310" y="0"/>
                </a:lnTo>
                <a:close/>
              </a:path>
            </a:pathLst>
          </a:custGeom>
          <a:solidFill>
            <a:srgbClr val="D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4159" y="4779009"/>
            <a:ext cx="942975" cy="304165"/>
          </a:xfrm>
          <a:custGeom>
            <a:avLst/>
            <a:gdLst/>
            <a:ahLst/>
            <a:cxnLst/>
            <a:rect l="l" t="t" r="r" b="b"/>
            <a:pathLst>
              <a:path w="942975" h="304164">
                <a:moveTo>
                  <a:pt x="942975" y="0"/>
                </a:moveTo>
                <a:lnTo>
                  <a:pt x="0" y="0"/>
                </a:lnTo>
                <a:lnTo>
                  <a:pt x="0" y="304164"/>
                </a:lnTo>
                <a:lnTo>
                  <a:pt x="942975" y="304164"/>
                </a:lnTo>
                <a:lnTo>
                  <a:pt x="942975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02577" y="4881498"/>
            <a:ext cx="38227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5">
                <a:solidFill>
                  <a:srgbClr val="242322"/>
                </a:solidFill>
                <a:latin typeface="Segoe UI"/>
                <a:cs typeface="Segoe UI"/>
              </a:rPr>
              <a:t>J</a:t>
            </a:r>
            <a:r>
              <a:rPr dirty="0" sz="1650" spc="20">
                <a:solidFill>
                  <a:srgbClr val="242322"/>
                </a:solidFill>
                <a:latin typeface="Segoe UI"/>
                <a:cs typeface="Segoe UI"/>
              </a:rPr>
              <a:t>u</a:t>
            </a:r>
            <a:r>
              <a:rPr dirty="0" sz="1650" spc="-5">
                <a:solidFill>
                  <a:srgbClr val="242322"/>
                </a:solidFill>
                <a:latin typeface="Segoe UI"/>
                <a:cs typeface="Segoe UI"/>
              </a:rPr>
              <a:t>l</a:t>
            </a:r>
            <a:r>
              <a:rPr dirty="0" sz="1650" spc="10">
                <a:solidFill>
                  <a:srgbClr val="242322"/>
                </a:solidFill>
                <a:latin typeface="Segoe UI"/>
                <a:cs typeface="Segoe UI"/>
              </a:rPr>
              <a:t>y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87819" y="4779009"/>
            <a:ext cx="476250" cy="304800"/>
          </a:xfrm>
          <a:custGeom>
            <a:avLst/>
            <a:gdLst/>
            <a:ahLst/>
            <a:cxnLst/>
            <a:rect l="l" t="t" r="r" b="b"/>
            <a:pathLst>
              <a:path w="476250" h="304800">
                <a:moveTo>
                  <a:pt x="476250" y="0"/>
                </a:moveTo>
                <a:lnTo>
                  <a:pt x="0" y="0"/>
                </a:lnTo>
                <a:lnTo>
                  <a:pt x="0" y="304800"/>
                </a:lnTo>
                <a:lnTo>
                  <a:pt x="476250" y="304800"/>
                </a:lnTo>
                <a:lnTo>
                  <a:pt x="476250" y="0"/>
                </a:lnTo>
                <a:close/>
              </a:path>
            </a:pathLst>
          </a:custGeom>
          <a:solidFill>
            <a:srgbClr val="DE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159" y="629894"/>
            <a:ext cx="11306175" cy="5760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 spc="20"/>
              <a:t>T</a:t>
            </a:r>
            <a:r>
              <a:rPr dirty="0"/>
              <a:t>A</a:t>
            </a:r>
            <a:r>
              <a:rPr dirty="0" spc="20"/>
              <a:t>T</a:t>
            </a:r>
            <a:r>
              <a:rPr dirty="0" spc="10"/>
              <a:t>A</a:t>
            </a:r>
            <a:r>
              <a:rPr dirty="0" spc="-100"/>
              <a:t> </a:t>
            </a:r>
            <a:r>
              <a:rPr dirty="0" spc="40"/>
              <a:t>I</a:t>
            </a:r>
            <a:r>
              <a:rPr dirty="0" spc="-20"/>
              <a:t>n</a:t>
            </a:r>
            <a:r>
              <a:rPr dirty="0" spc="45"/>
              <a:t>s</a:t>
            </a:r>
            <a:r>
              <a:rPr dirty="0" spc="-5"/>
              <a:t>i</a:t>
            </a:r>
            <a:r>
              <a:rPr dirty="0" spc="40"/>
              <a:t>g</a:t>
            </a:r>
            <a:r>
              <a:rPr dirty="0" spc="-20"/>
              <a:t>h</a:t>
            </a:r>
            <a:r>
              <a:rPr dirty="0" spc="25"/>
              <a:t>t</a:t>
            </a:r>
            <a:r>
              <a:rPr dirty="0" spc="5"/>
              <a:t>s</a:t>
            </a:r>
            <a:r>
              <a:rPr dirty="0" spc="-50"/>
              <a:t> 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10"/>
              <a:t>d</a:t>
            </a:r>
            <a:r>
              <a:rPr dirty="0" spc="-40"/>
              <a:t> </a:t>
            </a:r>
            <a:r>
              <a:rPr dirty="0" spc="-25"/>
              <a:t>Q</a:t>
            </a:r>
            <a:r>
              <a:rPr dirty="0" spc="-20"/>
              <a:t>u</a:t>
            </a:r>
            <a:r>
              <a:rPr dirty="0" spc="30"/>
              <a:t>a</a:t>
            </a:r>
            <a:r>
              <a:rPr dirty="0" spc="-20"/>
              <a:t>n</a:t>
            </a:r>
            <a:r>
              <a:rPr dirty="0" spc="25"/>
              <a:t>t</a:t>
            </a:r>
            <a:r>
              <a:rPr dirty="0" spc="5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pc="-5"/>
              <a:t>Tata</a:t>
            </a:r>
            <a:r>
              <a:rPr dirty="0" spc="-20"/>
              <a:t> </a:t>
            </a:r>
            <a:r>
              <a:rPr dirty="0" spc="-15"/>
              <a:t>iQ </a:t>
            </a:r>
            <a:r>
              <a:rPr dirty="0" spc="-2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Abhishek Shetty</dc:creator>
  <dcterms:created xsi:type="dcterms:W3CDTF">2024-08-01T09:49:17Z</dcterms:created>
  <dcterms:modified xsi:type="dcterms:W3CDTF">2024-08-01T09:49:17Z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2022-07-07T00:00:00Z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2024-08-01T00:00:00Z</vt:filetime>
  </property>
</Properties>
</file>