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F067A-C53C-46B7-86B0-FA2D197079E9}" v="306" dt="2023-05-02T00:52:56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n, Humza" userId="f7492d98-13ac-4079-bb36-ae5cfaa17cd2" providerId="ADAL" clId="{BD8F067A-C53C-46B7-86B0-FA2D197079E9}"/>
    <pc:docChg chg="undo custSel addSld delSld modSld sldOrd">
      <pc:chgData name="Salman, Humza" userId="f7492d98-13ac-4079-bb36-ae5cfaa17cd2" providerId="ADAL" clId="{BD8F067A-C53C-46B7-86B0-FA2D197079E9}" dt="2023-05-02T00:52:56.585" v="2170" actId="122"/>
      <pc:docMkLst>
        <pc:docMk/>
      </pc:docMkLst>
      <pc:sldChg chg="addSp delSp modSp mod">
        <pc:chgData name="Salman, Humza" userId="f7492d98-13ac-4079-bb36-ae5cfaa17cd2" providerId="ADAL" clId="{BD8F067A-C53C-46B7-86B0-FA2D197079E9}" dt="2023-05-01T17:47:52.596" v="2153" actId="20577"/>
        <pc:sldMkLst>
          <pc:docMk/>
          <pc:sldMk cId="3270381340" sldId="256"/>
        </pc:sldMkLst>
        <pc:spChg chg="mod">
          <ac:chgData name="Salman, Humza" userId="f7492d98-13ac-4079-bb36-ae5cfaa17cd2" providerId="ADAL" clId="{BD8F067A-C53C-46B7-86B0-FA2D197079E9}" dt="2023-05-01T16:44:02.798" v="1535" actId="14100"/>
          <ac:spMkLst>
            <pc:docMk/>
            <pc:sldMk cId="3270381340" sldId="256"/>
            <ac:spMk id="2" creationId="{07E826BD-2D9C-928E-2AE8-2B68E60BD11B}"/>
          </ac:spMkLst>
        </pc:spChg>
        <pc:spChg chg="mod">
          <ac:chgData name="Salman, Humza" userId="f7492d98-13ac-4079-bb36-ae5cfaa17cd2" providerId="ADAL" clId="{BD8F067A-C53C-46B7-86B0-FA2D197079E9}" dt="2023-05-01T17:47:52.596" v="2153" actId="20577"/>
          <ac:spMkLst>
            <pc:docMk/>
            <pc:sldMk cId="3270381340" sldId="256"/>
            <ac:spMk id="3" creationId="{F3EE402E-E483-4361-6A78-156FE3BA9A86}"/>
          </ac:spMkLst>
        </pc:spChg>
        <pc:spChg chg="del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9" creationId="{F3E416D2-D994-4F7A-8F62-B28B11BEBA65}"/>
          </ac:spMkLst>
        </pc:spChg>
        <pc:spChg chg="del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11" creationId="{FB27C166-470E-467E-9E9E-E235EEF3C01B}"/>
          </ac:spMkLst>
        </pc:spChg>
        <pc:spChg chg="del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13" creationId="{673636C8-1392-483A-8A7A-CA259E806C54}"/>
          </ac:spMkLst>
        </pc:spChg>
        <pc:spChg chg="del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15" creationId="{7539A79B-DFBA-4781-B0DE-4044B072261B}"/>
          </ac:spMkLst>
        </pc:spChg>
        <pc:spChg chg="add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20" creationId="{F0AED851-54B9-4765-92D2-F0BE443BEC91}"/>
          </ac:spMkLst>
        </pc:spChg>
        <pc:spChg chg="add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22" creationId="{B81933D1-5615-42C7-9C0B-4EB7105CCE2D}"/>
          </ac:spMkLst>
        </pc:spChg>
        <pc:spChg chg="add">
          <ac:chgData name="Salman, Humza" userId="f7492d98-13ac-4079-bb36-ae5cfaa17cd2" providerId="ADAL" clId="{BD8F067A-C53C-46B7-86B0-FA2D197079E9}" dt="2023-05-01T16:43:50.165" v="1533" actId="26606"/>
          <ac:spMkLst>
            <pc:docMk/>
            <pc:sldMk cId="3270381340" sldId="256"/>
            <ac:spMk id="24" creationId="{19C9EAEA-39D0-4B0E-A0EB-51E7B26740B1}"/>
          </ac:spMkLst>
        </pc:spChg>
        <pc:grpChg chg="add">
          <ac:chgData name="Salman, Humza" userId="f7492d98-13ac-4079-bb36-ae5cfaa17cd2" providerId="ADAL" clId="{BD8F067A-C53C-46B7-86B0-FA2D197079E9}" dt="2023-05-01T16:43:50.165" v="1533" actId="26606"/>
          <ac:grpSpMkLst>
            <pc:docMk/>
            <pc:sldMk cId="3270381340" sldId="256"/>
            <ac:grpSpMk id="26" creationId="{032D8612-31EB-44CF-A1D0-14FD4C705424}"/>
          </ac:grpSpMkLst>
        </pc:grpChg>
        <pc:graphicFrameChg chg="add del modGraphic">
          <ac:chgData name="Salman, Humza" userId="f7492d98-13ac-4079-bb36-ae5cfaa17cd2" providerId="ADAL" clId="{BD8F067A-C53C-46B7-86B0-FA2D197079E9}" dt="2023-05-01T17:41:02.710" v="2127" actId="27309"/>
          <ac:graphicFrameMkLst>
            <pc:docMk/>
            <pc:sldMk cId="3270381340" sldId="256"/>
            <ac:graphicFrameMk id="6" creationId="{D19EBE08-1074-77A3-58DD-46FAB47944D7}"/>
          </ac:graphicFrameMkLst>
        </pc:graphicFrameChg>
        <pc:picChg chg="mod ord">
          <ac:chgData name="Salman, Humza" userId="f7492d98-13ac-4079-bb36-ae5cfaa17cd2" providerId="ADAL" clId="{BD8F067A-C53C-46B7-86B0-FA2D197079E9}" dt="2023-05-01T16:43:50.165" v="1533" actId="26606"/>
          <ac:picMkLst>
            <pc:docMk/>
            <pc:sldMk cId="3270381340" sldId="256"/>
            <ac:picMk id="5" creationId="{2C44536D-E9E6-FE9D-D0E6-2691A7ACB2E4}"/>
          </ac:picMkLst>
        </pc:picChg>
      </pc:sldChg>
      <pc:sldChg chg="modSp mod">
        <pc:chgData name="Salman, Humza" userId="f7492d98-13ac-4079-bb36-ae5cfaa17cd2" providerId="ADAL" clId="{BD8F067A-C53C-46B7-86B0-FA2D197079E9}" dt="2023-05-01T16:36:44.178" v="1271" actId="207"/>
        <pc:sldMkLst>
          <pc:docMk/>
          <pc:sldMk cId="2790896019" sldId="259"/>
        </pc:sldMkLst>
        <pc:spChg chg="mod">
          <ac:chgData name="Salman, Humza" userId="f7492d98-13ac-4079-bb36-ae5cfaa17cd2" providerId="ADAL" clId="{BD8F067A-C53C-46B7-86B0-FA2D197079E9}" dt="2023-05-01T16:36:44.178" v="1271" actId="207"/>
          <ac:spMkLst>
            <pc:docMk/>
            <pc:sldMk cId="2790896019" sldId="259"/>
            <ac:spMk id="22" creationId="{4FC64F9C-B441-E18C-10E3-FB8C08801F78}"/>
          </ac:spMkLst>
        </pc:spChg>
      </pc:sldChg>
      <pc:sldChg chg="modSp modAnim">
        <pc:chgData name="Salman, Humza" userId="f7492d98-13ac-4079-bb36-ae5cfaa17cd2" providerId="ADAL" clId="{BD8F067A-C53C-46B7-86B0-FA2D197079E9}" dt="2023-05-01T16:33:23.446" v="1226" actId="20577"/>
        <pc:sldMkLst>
          <pc:docMk/>
          <pc:sldMk cId="3340080626" sldId="261"/>
        </pc:sldMkLst>
        <pc:spChg chg="mod">
          <ac:chgData name="Salman, Humza" userId="f7492d98-13ac-4079-bb36-ae5cfaa17cd2" providerId="ADAL" clId="{BD8F067A-C53C-46B7-86B0-FA2D197079E9}" dt="2023-05-01T16:33:23.446" v="1226" actId="20577"/>
          <ac:spMkLst>
            <pc:docMk/>
            <pc:sldMk cId="3340080626" sldId="261"/>
            <ac:spMk id="3" creationId="{4C3B5EB2-5F04-790A-8F94-9B0FEE92FAFE}"/>
          </ac:spMkLst>
        </pc:spChg>
      </pc:sldChg>
      <pc:sldChg chg="del">
        <pc:chgData name="Salman, Humza" userId="f7492d98-13ac-4079-bb36-ae5cfaa17cd2" providerId="ADAL" clId="{BD8F067A-C53C-46B7-86B0-FA2D197079E9}" dt="2023-05-01T15:44:17.659" v="119" actId="47"/>
        <pc:sldMkLst>
          <pc:docMk/>
          <pc:sldMk cId="785218468" sldId="262"/>
        </pc:sldMkLst>
      </pc:sldChg>
      <pc:sldChg chg="del">
        <pc:chgData name="Salman, Humza" userId="f7492d98-13ac-4079-bb36-ae5cfaa17cd2" providerId="ADAL" clId="{BD8F067A-C53C-46B7-86B0-FA2D197079E9}" dt="2023-05-01T15:41:50.340" v="0" actId="47"/>
        <pc:sldMkLst>
          <pc:docMk/>
          <pc:sldMk cId="2165284017" sldId="264"/>
        </pc:sldMkLst>
      </pc:sldChg>
      <pc:sldChg chg="addSp delSp modSp del mod">
        <pc:chgData name="Salman, Humza" userId="f7492d98-13ac-4079-bb36-ae5cfaa17cd2" providerId="ADAL" clId="{BD8F067A-C53C-46B7-86B0-FA2D197079E9}" dt="2023-05-01T15:44:16.323" v="118" actId="47"/>
        <pc:sldMkLst>
          <pc:docMk/>
          <pc:sldMk cId="2698060692" sldId="267"/>
        </pc:sldMkLst>
        <pc:spChg chg="del">
          <ac:chgData name="Salman, Humza" userId="f7492d98-13ac-4079-bb36-ae5cfaa17cd2" providerId="ADAL" clId="{BD8F067A-C53C-46B7-86B0-FA2D197079E9}" dt="2023-05-01T15:41:58.121" v="2" actId="21"/>
          <ac:spMkLst>
            <pc:docMk/>
            <pc:sldMk cId="2698060692" sldId="267"/>
            <ac:spMk id="2" creationId="{56D3C354-88CC-BF4F-2122-B2574BEFC2B7}"/>
          </ac:spMkLst>
        </pc:spChg>
        <pc:spChg chg="add mod">
          <ac:chgData name="Salman, Humza" userId="f7492d98-13ac-4079-bb36-ae5cfaa17cd2" providerId="ADAL" clId="{BD8F067A-C53C-46B7-86B0-FA2D197079E9}" dt="2023-05-01T15:41:58.121" v="2" actId="21"/>
          <ac:spMkLst>
            <pc:docMk/>
            <pc:sldMk cId="2698060692" sldId="267"/>
            <ac:spMk id="5" creationId="{91832471-FDAA-CA78-890A-EDD09968289F}"/>
          </ac:spMkLst>
        </pc:spChg>
      </pc:sldChg>
      <pc:sldChg chg="delSp modSp mod delAnim">
        <pc:chgData name="Salman, Humza" userId="f7492d98-13ac-4079-bb36-ae5cfaa17cd2" providerId="ADAL" clId="{BD8F067A-C53C-46B7-86B0-FA2D197079E9}" dt="2023-05-01T16:54:43.162" v="1600" actId="21"/>
        <pc:sldMkLst>
          <pc:docMk/>
          <pc:sldMk cId="1783519890" sldId="269"/>
        </pc:sldMkLst>
        <pc:spChg chg="mod">
          <ac:chgData name="Salman, Humza" userId="f7492d98-13ac-4079-bb36-ae5cfaa17cd2" providerId="ADAL" clId="{BD8F067A-C53C-46B7-86B0-FA2D197079E9}" dt="2023-05-01T16:54:08.597" v="1599" actId="20577"/>
          <ac:spMkLst>
            <pc:docMk/>
            <pc:sldMk cId="1783519890" sldId="269"/>
            <ac:spMk id="20" creationId="{8854F683-C11B-33CB-D367-60F2F6681471}"/>
          </ac:spMkLst>
        </pc:spChg>
        <pc:spChg chg="mod">
          <ac:chgData name="Salman, Humza" userId="f7492d98-13ac-4079-bb36-ae5cfaa17cd2" providerId="ADAL" clId="{BD8F067A-C53C-46B7-86B0-FA2D197079E9}" dt="2023-05-01T15:49:22.206" v="387" actId="6549"/>
          <ac:spMkLst>
            <pc:docMk/>
            <pc:sldMk cId="1783519890" sldId="269"/>
            <ac:spMk id="25" creationId="{160B2EAE-C496-86BC-E5B5-6A0787C9C257}"/>
          </ac:spMkLst>
        </pc:spChg>
        <pc:spChg chg="del">
          <ac:chgData name="Salman, Humza" userId="f7492d98-13ac-4079-bb36-ae5cfaa17cd2" providerId="ADAL" clId="{BD8F067A-C53C-46B7-86B0-FA2D197079E9}" dt="2023-05-01T16:54:43.162" v="1600" actId="21"/>
          <ac:spMkLst>
            <pc:docMk/>
            <pc:sldMk cId="1783519890" sldId="269"/>
            <ac:spMk id="29" creationId="{3CEB4B80-0999-F37F-77AC-1E3306AD2988}"/>
          </ac:spMkLst>
        </pc:spChg>
        <pc:cxnChg chg="del mod">
          <ac:chgData name="Salman, Humza" userId="f7492d98-13ac-4079-bb36-ae5cfaa17cd2" providerId="ADAL" clId="{BD8F067A-C53C-46B7-86B0-FA2D197079E9}" dt="2023-05-01T16:54:43.162" v="1600" actId="21"/>
          <ac:cxnSpMkLst>
            <pc:docMk/>
            <pc:sldMk cId="1783519890" sldId="269"/>
            <ac:cxnSpMk id="30" creationId="{AE962422-1AD3-7F00-4AFE-D2E63922ED69}"/>
          </ac:cxnSpMkLst>
        </pc:cxnChg>
      </pc:sldChg>
      <pc:sldChg chg="addSp delSp modSp add mod delAnim modAnim">
        <pc:chgData name="Salman, Humza" userId="f7492d98-13ac-4079-bb36-ae5cfaa17cd2" providerId="ADAL" clId="{BD8F067A-C53C-46B7-86B0-FA2D197079E9}" dt="2023-05-02T00:52:56.585" v="2170" actId="122"/>
        <pc:sldMkLst>
          <pc:docMk/>
          <pc:sldMk cId="4269961296" sldId="270"/>
        </pc:sldMkLst>
        <pc:spChg chg="add del mod">
          <ac:chgData name="Salman, Humza" userId="f7492d98-13ac-4079-bb36-ae5cfaa17cd2" providerId="ADAL" clId="{BD8F067A-C53C-46B7-86B0-FA2D197079E9}" dt="2023-05-01T15:42:03.583" v="4"/>
          <ac:spMkLst>
            <pc:docMk/>
            <pc:sldMk cId="4269961296" sldId="270"/>
            <ac:spMk id="2" creationId="{084B3AC0-19D2-16B6-D10B-C3DE1988A276}"/>
          </ac:spMkLst>
        </pc:spChg>
        <pc:spChg chg="add mod">
          <ac:chgData name="Salman, Humza" userId="f7492d98-13ac-4079-bb36-ae5cfaa17cd2" providerId="ADAL" clId="{BD8F067A-C53C-46B7-86B0-FA2D197079E9}" dt="2023-05-01T15:49:50.656" v="413" actId="20577"/>
          <ac:spMkLst>
            <pc:docMk/>
            <pc:sldMk cId="4269961296" sldId="270"/>
            <ac:spMk id="3" creationId="{5118FA52-4904-5913-781B-724AA9D0B27B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4" creationId="{4F72093C-5995-26C4-9B10-8AD9E5A2CDD5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5" creationId="{CB413B75-EACC-5192-9AF1-C3EBB33536AC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6" creationId="{88C0004F-064C-C1EB-F7C5-DF399861DAD1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7" creationId="{53465130-46FC-FB13-0EF9-4D433B56B935}"/>
          </ac:spMkLst>
        </pc:spChg>
        <pc:spChg chg="del">
          <ac:chgData name="Salman, Humza" userId="f7492d98-13ac-4079-bb36-ae5cfaa17cd2" providerId="ADAL" clId="{BD8F067A-C53C-46B7-86B0-FA2D197079E9}" dt="2023-05-01T15:42:04.827" v="5" actId="478"/>
          <ac:spMkLst>
            <pc:docMk/>
            <pc:sldMk cId="4269961296" sldId="270"/>
            <ac:spMk id="8" creationId="{2E88774A-D1D8-95F1-00E2-9535D26C56E6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9" creationId="{A4493ECC-AD86-65A2-A0C0-BC9C5A3F08DB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10" creationId="{131232D5-2C1D-3D4A-1B10-2F5A5395201C}"/>
          </ac:spMkLst>
        </pc:spChg>
        <pc:spChg chg="add del mod">
          <ac:chgData name="Salman, Humza" userId="f7492d98-13ac-4079-bb36-ae5cfaa17cd2" providerId="ADAL" clId="{BD8F067A-C53C-46B7-86B0-FA2D197079E9}" dt="2023-05-01T15:42:17.199" v="8"/>
          <ac:spMkLst>
            <pc:docMk/>
            <pc:sldMk cId="4269961296" sldId="270"/>
            <ac:spMk id="11" creationId="{916F3618-1777-503D-6F58-E8633E2B5873}"/>
          </ac:spMkLst>
        </pc:spChg>
        <pc:spChg chg="add mod">
          <ac:chgData name="Salman, Humza" userId="f7492d98-13ac-4079-bb36-ae5cfaa17cd2" providerId="ADAL" clId="{BD8F067A-C53C-46B7-86B0-FA2D197079E9}" dt="2023-05-01T15:43:01.750" v="16" actId="1076"/>
          <ac:spMkLst>
            <pc:docMk/>
            <pc:sldMk cId="4269961296" sldId="270"/>
            <ac:spMk id="14" creationId="{0673B47E-9123-14E3-A51C-61AFC6FD40CE}"/>
          </ac:spMkLst>
        </pc:spChg>
        <pc:spChg chg="add mod">
          <ac:chgData name="Salman, Humza" userId="f7492d98-13ac-4079-bb36-ae5cfaa17cd2" providerId="ADAL" clId="{BD8F067A-C53C-46B7-86B0-FA2D197079E9}" dt="2023-05-02T00:52:56.585" v="2170" actId="122"/>
          <ac:spMkLst>
            <pc:docMk/>
            <pc:sldMk cId="4269961296" sldId="270"/>
            <ac:spMk id="16" creationId="{9F33ED2F-9581-6A46-77F6-7941D7378618}"/>
          </ac:spMkLst>
        </pc:spChg>
        <pc:spChg chg="add mod">
          <ac:chgData name="Salman, Humza" userId="f7492d98-13ac-4079-bb36-ae5cfaa17cd2" providerId="ADAL" clId="{BD8F067A-C53C-46B7-86B0-FA2D197079E9}" dt="2023-05-01T15:43:01.750" v="16" actId="1076"/>
          <ac:spMkLst>
            <pc:docMk/>
            <pc:sldMk cId="4269961296" sldId="270"/>
            <ac:spMk id="18" creationId="{DDC18143-6853-6760-817C-341D3BAA94A1}"/>
          </ac:spMkLst>
        </pc:spChg>
        <pc:spChg chg="mod">
          <ac:chgData name="Salman, Humza" userId="f7492d98-13ac-4079-bb36-ae5cfaa17cd2" providerId="ADAL" clId="{BD8F067A-C53C-46B7-86B0-FA2D197079E9}" dt="2023-05-01T15:44:05.614" v="117" actId="20577"/>
          <ac:spMkLst>
            <pc:docMk/>
            <pc:sldMk cId="4269961296" sldId="270"/>
            <ac:spMk id="20" creationId="{8854F683-C11B-33CB-D367-60F2F6681471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2" creationId="{BF0E4E93-285C-9641-E950-413579814C03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3" creationId="{A6693FD5-5AC6-21FD-797F-85F8D0D72AF2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4" creationId="{6808EE72-24E5-04A3-05F6-C3FB41AE8C3D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5" creationId="{160B2EAE-C496-86BC-E5B5-6A0787C9C257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6" creationId="{E55BEDF1-4A72-C06C-4CF6-B14E1F74C9BE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7" creationId="{6D8446A5-E3A8-A2D3-AE12-CC2CF95B93E2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8" creationId="{674E156B-7D4B-859C-4FA9-8DC518E7AE05}"/>
          </ac:spMkLst>
        </pc:spChg>
        <pc:spChg chg="del">
          <ac:chgData name="Salman, Humza" userId="f7492d98-13ac-4079-bb36-ae5cfaa17cd2" providerId="ADAL" clId="{BD8F067A-C53C-46B7-86B0-FA2D197079E9}" dt="2023-05-01T15:42:18.006" v="9" actId="478"/>
          <ac:spMkLst>
            <pc:docMk/>
            <pc:sldMk cId="4269961296" sldId="270"/>
            <ac:spMk id="29" creationId="{3CEB4B80-0999-F37F-77AC-1E3306AD2988}"/>
          </ac:spMkLst>
        </pc:spChg>
        <pc:spChg chg="add mod">
          <ac:chgData name="Salman, Humza" userId="f7492d98-13ac-4079-bb36-ae5cfaa17cd2" providerId="ADAL" clId="{BD8F067A-C53C-46B7-86B0-FA2D197079E9}" dt="2023-05-01T15:49:37.552" v="392" actId="20577"/>
          <ac:spMkLst>
            <pc:docMk/>
            <pc:sldMk cId="4269961296" sldId="270"/>
            <ac:spMk id="31" creationId="{19C02330-3EB2-9AA5-DA65-F7D64379DA7F}"/>
          </ac:spMkLst>
        </pc:spChg>
        <pc:spChg chg="add mod">
          <ac:chgData name="Salman, Humza" userId="f7492d98-13ac-4079-bb36-ae5cfaa17cd2" providerId="ADAL" clId="{BD8F067A-C53C-46B7-86B0-FA2D197079E9}" dt="2023-05-01T15:43:01.750" v="16" actId="1076"/>
          <ac:spMkLst>
            <pc:docMk/>
            <pc:sldMk cId="4269961296" sldId="270"/>
            <ac:spMk id="32" creationId="{D816E9DE-F78B-9016-5C53-F2DF34589A6D}"/>
          </ac:spMkLst>
        </pc:spChg>
        <pc:spChg chg="add mod">
          <ac:chgData name="Salman, Humza" userId="f7492d98-13ac-4079-bb36-ae5cfaa17cd2" providerId="ADAL" clId="{BD8F067A-C53C-46B7-86B0-FA2D197079E9}" dt="2023-05-01T15:49:45.738" v="407" actId="1076"/>
          <ac:spMkLst>
            <pc:docMk/>
            <pc:sldMk cId="4269961296" sldId="270"/>
            <ac:spMk id="33" creationId="{FE953427-249B-DB89-DF10-D3D91BFA5CF9}"/>
          </ac:spMkLst>
        </pc:spChg>
        <pc:spChg chg="add mod">
          <ac:chgData name="Salman, Humza" userId="f7492d98-13ac-4079-bb36-ae5cfaa17cd2" providerId="ADAL" clId="{BD8F067A-C53C-46B7-86B0-FA2D197079E9}" dt="2023-05-01T15:43:18.141" v="25" actId="1076"/>
          <ac:spMkLst>
            <pc:docMk/>
            <pc:sldMk cId="4269961296" sldId="270"/>
            <ac:spMk id="34" creationId="{0360E0ED-6102-668E-AF1A-2F2D53AE9AD9}"/>
          </ac:spMkLst>
        </pc:spChg>
        <pc:spChg chg="add del mod">
          <ac:chgData name="Salman, Humza" userId="f7492d98-13ac-4079-bb36-ae5cfaa17cd2" providerId="ADAL" clId="{BD8F067A-C53C-46B7-86B0-FA2D197079E9}" dt="2023-05-01T15:53:45.376" v="638"/>
          <ac:spMkLst>
            <pc:docMk/>
            <pc:sldMk cId="4269961296" sldId="270"/>
            <ac:spMk id="36" creationId="{F84192C6-9662-8EA3-7524-E81286732AA8}"/>
          </ac:spMkLst>
        </pc:spChg>
        <pc:spChg chg="add del mod">
          <ac:chgData name="Salman, Humza" userId="f7492d98-13ac-4079-bb36-ae5cfaa17cd2" providerId="ADAL" clId="{BD8F067A-C53C-46B7-86B0-FA2D197079E9}" dt="2023-05-01T15:53:45.376" v="638"/>
          <ac:spMkLst>
            <pc:docMk/>
            <pc:sldMk cId="4269961296" sldId="270"/>
            <ac:spMk id="37" creationId="{AC27AE68-29AC-5670-AF5F-E726271B9110}"/>
          </ac:spMkLst>
        </pc:spChg>
        <pc:spChg chg="add mod">
          <ac:chgData name="Salman, Humza" userId="f7492d98-13ac-4079-bb36-ae5cfaa17cd2" providerId="ADAL" clId="{BD8F067A-C53C-46B7-86B0-FA2D197079E9}" dt="2023-05-01T16:54:56.599" v="1603" actId="14100"/>
          <ac:spMkLst>
            <pc:docMk/>
            <pc:sldMk cId="4269961296" sldId="270"/>
            <ac:spMk id="38" creationId="{EC9A4E51-F7C8-575A-189C-FBBD159940AD}"/>
          </ac:spMkLst>
        </pc:spChg>
        <pc:cxnChg chg="add del mod">
          <ac:chgData name="Salman, Humza" userId="f7492d98-13ac-4079-bb36-ae5cfaa17cd2" providerId="ADAL" clId="{BD8F067A-C53C-46B7-86B0-FA2D197079E9}" dt="2023-05-01T15:42:17.199" v="8"/>
          <ac:cxnSpMkLst>
            <pc:docMk/>
            <pc:sldMk cId="4269961296" sldId="270"/>
            <ac:cxnSpMk id="12" creationId="{D2F5BB0B-04CB-7B06-9240-E02E57211231}"/>
          </ac:cxnSpMkLst>
        </pc:cxnChg>
        <pc:cxnChg chg="del">
          <ac:chgData name="Salman, Humza" userId="f7492d98-13ac-4079-bb36-ae5cfaa17cd2" providerId="ADAL" clId="{BD8F067A-C53C-46B7-86B0-FA2D197079E9}" dt="2023-05-01T15:42:18.006" v="9" actId="478"/>
          <ac:cxnSpMkLst>
            <pc:docMk/>
            <pc:sldMk cId="4269961296" sldId="270"/>
            <ac:cxnSpMk id="30" creationId="{AE962422-1AD3-7F00-4AFE-D2E63922ED69}"/>
          </ac:cxnSpMkLst>
        </pc:cxnChg>
        <pc:cxnChg chg="add del mod">
          <ac:chgData name="Salman, Humza" userId="f7492d98-13ac-4079-bb36-ae5cfaa17cd2" providerId="ADAL" clId="{BD8F067A-C53C-46B7-86B0-FA2D197079E9}" dt="2023-05-01T15:42:21.098" v="11" actId="478"/>
          <ac:cxnSpMkLst>
            <pc:docMk/>
            <pc:sldMk cId="4269961296" sldId="270"/>
            <ac:cxnSpMk id="35" creationId="{BEDC77D0-719C-3B12-FDB4-BB2AEC00B979}"/>
          </ac:cxnSpMkLst>
        </pc:cxnChg>
        <pc:cxnChg chg="add mod">
          <ac:chgData name="Salman, Humza" userId="f7492d98-13ac-4079-bb36-ae5cfaa17cd2" providerId="ADAL" clId="{BD8F067A-C53C-46B7-86B0-FA2D197079E9}" dt="2023-05-01T16:54:56.599" v="1603" actId="14100"/>
          <ac:cxnSpMkLst>
            <pc:docMk/>
            <pc:sldMk cId="4269961296" sldId="270"/>
            <ac:cxnSpMk id="39" creationId="{37E56AFD-DBCF-2F37-B14C-62E0716D657D}"/>
          </ac:cxnSpMkLst>
        </pc:cxnChg>
      </pc:sldChg>
      <pc:sldChg chg="addSp delSp modSp add mod modAnim">
        <pc:chgData name="Salman, Humza" userId="f7492d98-13ac-4079-bb36-ae5cfaa17cd2" providerId="ADAL" clId="{BD8F067A-C53C-46B7-86B0-FA2D197079E9}" dt="2023-05-01T16:42:57.107" v="1529" actId="1076"/>
        <pc:sldMkLst>
          <pc:docMk/>
          <pc:sldMk cId="796681032" sldId="271"/>
        </pc:sldMkLst>
        <pc:spChg chg="add mod">
          <ac:chgData name="Salman, Humza" userId="f7492d98-13ac-4079-bb36-ae5cfaa17cd2" providerId="ADAL" clId="{BD8F067A-C53C-46B7-86B0-FA2D197079E9}" dt="2023-05-01T16:36:31.062" v="1269" actId="207"/>
          <ac:spMkLst>
            <pc:docMk/>
            <pc:sldMk cId="796681032" sldId="271"/>
            <ac:spMk id="2" creationId="{D763A88D-CBCA-7401-1810-1876B52DDC54}"/>
          </ac:spMkLst>
        </pc:spChg>
        <pc:spChg chg="mod">
          <ac:chgData name="Salman, Humza" userId="f7492d98-13ac-4079-bb36-ae5cfaa17cd2" providerId="ADAL" clId="{BD8F067A-C53C-46B7-86B0-FA2D197079E9}" dt="2023-05-01T15:44:45.340" v="156" actId="20577"/>
          <ac:spMkLst>
            <pc:docMk/>
            <pc:sldMk cId="796681032" sldId="271"/>
            <ac:spMk id="3" creationId="{5118FA52-4904-5913-781B-724AA9D0B27B}"/>
          </ac:spMkLst>
        </pc:spChg>
        <pc:spChg chg="add mod">
          <ac:chgData name="Salman, Humza" userId="f7492d98-13ac-4079-bb36-ae5cfaa17cd2" providerId="ADAL" clId="{BD8F067A-C53C-46B7-86B0-FA2D197079E9}" dt="2023-05-01T15:54:09.306" v="663" actId="1076"/>
          <ac:spMkLst>
            <pc:docMk/>
            <pc:sldMk cId="796681032" sldId="271"/>
            <ac:spMk id="4" creationId="{8B2E02A0-B61E-272A-3D7C-6B2F8E4A2988}"/>
          </ac:spMkLst>
        </pc:spChg>
        <pc:spChg chg="add del mod">
          <ac:chgData name="Salman, Humza" userId="f7492d98-13ac-4079-bb36-ae5cfaa17cd2" providerId="ADAL" clId="{BD8F067A-C53C-46B7-86B0-FA2D197079E9}" dt="2023-05-01T16:38:50.314" v="1296" actId="478"/>
          <ac:spMkLst>
            <pc:docMk/>
            <pc:sldMk cId="796681032" sldId="271"/>
            <ac:spMk id="5" creationId="{80804BC7-A9D0-F052-8622-8F7F5958CB85}"/>
          </ac:spMkLst>
        </pc:spChg>
        <pc:spChg chg="add del mod">
          <ac:chgData name="Salman, Humza" userId="f7492d98-13ac-4079-bb36-ae5cfaa17cd2" providerId="ADAL" clId="{BD8F067A-C53C-46B7-86B0-FA2D197079E9}" dt="2023-05-01T16:39:51.718" v="1358" actId="478"/>
          <ac:spMkLst>
            <pc:docMk/>
            <pc:sldMk cId="796681032" sldId="271"/>
            <ac:spMk id="6" creationId="{0DC4E70B-1D58-B0FA-48E6-1353EFC85341}"/>
          </ac:spMkLst>
        </pc:spChg>
        <pc:spChg chg="add mod">
          <ac:chgData name="Salman, Humza" userId="f7492d98-13ac-4079-bb36-ae5cfaa17cd2" providerId="ADAL" clId="{BD8F067A-C53C-46B7-86B0-FA2D197079E9}" dt="2023-05-01T16:37:25.656" v="1273" actId="207"/>
          <ac:spMkLst>
            <pc:docMk/>
            <pc:sldMk cId="796681032" sldId="271"/>
            <ac:spMk id="7" creationId="{40AE48E0-0587-CB08-C22B-CC04563C5AF5}"/>
          </ac:spMkLst>
        </pc:spChg>
        <pc:spChg chg="add mod">
          <ac:chgData name="Salman, Humza" userId="f7492d98-13ac-4079-bb36-ae5cfaa17cd2" providerId="ADAL" clId="{BD8F067A-C53C-46B7-86B0-FA2D197079E9}" dt="2023-05-01T16:37:30.562" v="1274" actId="207"/>
          <ac:spMkLst>
            <pc:docMk/>
            <pc:sldMk cId="796681032" sldId="271"/>
            <ac:spMk id="8" creationId="{EDB8900A-312F-01A8-EEBA-C92A1D532197}"/>
          </ac:spMkLst>
        </pc:spChg>
        <pc:spChg chg="add mod">
          <ac:chgData name="Salman, Humza" userId="f7492d98-13ac-4079-bb36-ae5cfaa17cd2" providerId="ADAL" clId="{BD8F067A-C53C-46B7-86B0-FA2D197079E9}" dt="2023-05-01T16:39:44.580" v="1356" actId="207"/>
          <ac:spMkLst>
            <pc:docMk/>
            <pc:sldMk cId="796681032" sldId="271"/>
            <ac:spMk id="9" creationId="{6B787158-792B-E004-146A-C4F094DAB8C8}"/>
          </ac:spMkLst>
        </pc:spChg>
        <pc:spChg chg="add mod">
          <ac:chgData name="Salman, Humza" userId="f7492d98-13ac-4079-bb36-ae5cfaa17cd2" providerId="ADAL" clId="{BD8F067A-C53C-46B7-86B0-FA2D197079E9}" dt="2023-05-01T16:39:48.260" v="1357" actId="207"/>
          <ac:spMkLst>
            <pc:docMk/>
            <pc:sldMk cId="796681032" sldId="271"/>
            <ac:spMk id="10" creationId="{FE2C766B-C056-5530-AB09-CA80054C9D0A}"/>
          </ac:spMkLst>
        </pc:spChg>
        <pc:spChg chg="mod">
          <ac:chgData name="Salman, Humza" userId="f7492d98-13ac-4079-bb36-ae5cfaa17cd2" providerId="ADAL" clId="{BD8F067A-C53C-46B7-86B0-FA2D197079E9}" dt="2023-05-01T16:42:57.107" v="1529" actId="1076"/>
          <ac:spMkLst>
            <pc:docMk/>
            <pc:sldMk cId="796681032" sldId="271"/>
            <ac:spMk id="14" creationId="{0673B47E-9123-14E3-A51C-61AFC6FD40CE}"/>
          </ac:spMkLst>
        </pc:spChg>
        <pc:spChg chg="mod">
          <ac:chgData name="Salman, Humza" userId="f7492d98-13ac-4079-bb36-ae5cfaa17cd2" providerId="ADAL" clId="{BD8F067A-C53C-46B7-86B0-FA2D197079E9}" dt="2023-05-01T16:36:11.669" v="1268" actId="207"/>
          <ac:spMkLst>
            <pc:docMk/>
            <pc:sldMk cId="796681032" sldId="271"/>
            <ac:spMk id="16" creationId="{9F33ED2F-9581-6A46-77F6-7941D7378618}"/>
          </ac:spMkLst>
        </pc:spChg>
        <pc:spChg chg="mod">
          <ac:chgData name="Salman, Humza" userId="f7492d98-13ac-4079-bb36-ae5cfaa17cd2" providerId="ADAL" clId="{BD8F067A-C53C-46B7-86B0-FA2D197079E9}" dt="2023-05-01T16:36:08.914" v="1267" actId="207"/>
          <ac:spMkLst>
            <pc:docMk/>
            <pc:sldMk cId="796681032" sldId="271"/>
            <ac:spMk id="18" creationId="{DDC18143-6853-6760-817C-341D3BAA94A1}"/>
          </ac:spMkLst>
        </pc:spChg>
        <pc:spChg chg="mod">
          <ac:chgData name="Salman, Humza" userId="f7492d98-13ac-4079-bb36-ae5cfaa17cd2" providerId="ADAL" clId="{BD8F067A-C53C-46B7-86B0-FA2D197079E9}" dt="2023-05-01T15:45:47.960" v="364" actId="20577"/>
          <ac:spMkLst>
            <pc:docMk/>
            <pc:sldMk cId="796681032" sldId="271"/>
            <ac:spMk id="20" creationId="{8854F683-C11B-33CB-D367-60F2F6681471}"/>
          </ac:spMkLst>
        </pc:spChg>
        <pc:spChg chg="add del mod">
          <ac:chgData name="Salman, Humza" userId="f7492d98-13ac-4079-bb36-ae5cfaa17cd2" providerId="ADAL" clId="{BD8F067A-C53C-46B7-86B0-FA2D197079E9}" dt="2023-05-01T16:38:11.571" v="1283" actId="478"/>
          <ac:spMkLst>
            <pc:docMk/>
            <pc:sldMk cId="796681032" sldId="271"/>
            <ac:spMk id="24" creationId="{712AC00F-0D3A-81C4-7C56-D898C34E7E0B}"/>
          </ac:spMkLst>
        </pc:spChg>
        <pc:spChg chg="mod">
          <ac:chgData name="Salman, Humza" userId="f7492d98-13ac-4079-bb36-ae5cfaa17cd2" providerId="ADAL" clId="{BD8F067A-C53C-46B7-86B0-FA2D197079E9}" dt="2023-05-01T15:52:52.429" v="607" actId="20577"/>
          <ac:spMkLst>
            <pc:docMk/>
            <pc:sldMk cId="796681032" sldId="271"/>
            <ac:spMk id="31" creationId="{19C02330-3EB2-9AA5-DA65-F7D64379DA7F}"/>
          </ac:spMkLst>
        </pc:spChg>
        <pc:spChg chg="del mod">
          <ac:chgData name="Salman, Humza" userId="f7492d98-13ac-4079-bb36-ae5cfaa17cd2" providerId="ADAL" clId="{BD8F067A-C53C-46B7-86B0-FA2D197079E9}" dt="2023-05-01T15:57:14.755" v="994" actId="21"/>
          <ac:spMkLst>
            <pc:docMk/>
            <pc:sldMk cId="796681032" sldId="271"/>
            <ac:spMk id="32" creationId="{D816E9DE-F78B-9016-5C53-F2DF34589A6D}"/>
          </ac:spMkLst>
        </pc:spChg>
        <pc:spChg chg="mod">
          <ac:chgData name="Salman, Humza" userId="f7492d98-13ac-4079-bb36-ae5cfaa17cd2" providerId="ADAL" clId="{BD8F067A-C53C-46B7-86B0-FA2D197079E9}" dt="2023-05-01T15:53:13.217" v="628" actId="1076"/>
          <ac:spMkLst>
            <pc:docMk/>
            <pc:sldMk cId="796681032" sldId="271"/>
            <ac:spMk id="33" creationId="{FE953427-249B-DB89-DF10-D3D91BFA5CF9}"/>
          </ac:spMkLst>
        </pc:spChg>
        <pc:spChg chg="mod">
          <ac:chgData name="Salman, Humza" userId="f7492d98-13ac-4079-bb36-ae5cfaa17cd2" providerId="ADAL" clId="{BD8F067A-C53C-46B7-86B0-FA2D197079E9}" dt="2023-05-01T16:36:36.502" v="1270" actId="207"/>
          <ac:spMkLst>
            <pc:docMk/>
            <pc:sldMk cId="796681032" sldId="271"/>
            <ac:spMk id="34" creationId="{0360E0ED-6102-668E-AF1A-2F2D53AE9AD9}"/>
          </ac:spMkLst>
        </pc:spChg>
        <pc:spChg chg="add mod">
          <ac:chgData name="Salman, Humza" userId="f7492d98-13ac-4079-bb36-ae5cfaa17cd2" providerId="ADAL" clId="{BD8F067A-C53C-46B7-86B0-FA2D197079E9}" dt="2023-05-01T16:38:25.362" v="1286" actId="207"/>
          <ac:spMkLst>
            <pc:docMk/>
            <pc:sldMk cId="796681032" sldId="271"/>
            <ac:spMk id="36" creationId="{CDECFFCD-B3D3-0A7E-BA6B-A65DBA16E162}"/>
          </ac:spMkLst>
        </pc:spChg>
        <pc:spChg chg="add mod">
          <ac:chgData name="Salman, Humza" userId="f7492d98-13ac-4079-bb36-ae5cfaa17cd2" providerId="ADAL" clId="{BD8F067A-C53C-46B7-86B0-FA2D197079E9}" dt="2023-05-01T16:40:49.753" v="1495" actId="1076"/>
          <ac:spMkLst>
            <pc:docMk/>
            <pc:sldMk cId="796681032" sldId="271"/>
            <ac:spMk id="37" creationId="{AC85502B-D814-5033-57BA-35FC48B3D5FA}"/>
          </ac:spMkLst>
        </pc:spChg>
        <pc:cxnChg chg="add mod">
          <ac:chgData name="Salman, Humza" userId="f7492d98-13ac-4079-bb36-ae5cfaa17cd2" providerId="ADAL" clId="{BD8F067A-C53C-46B7-86B0-FA2D197079E9}" dt="2023-05-01T16:40:52.723" v="1496" actId="14100"/>
          <ac:cxnSpMkLst>
            <pc:docMk/>
            <pc:sldMk cId="796681032" sldId="271"/>
            <ac:cxnSpMk id="12" creationId="{CFD775EF-9826-CE23-6F52-EA7E63E41DAE}"/>
          </ac:cxnSpMkLst>
        </pc:cxnChg>
        <pc:cxnChg chg="add del mod">
          <ac:chgData name="Salman, Humza" userId="f7492d98-13ac-4079-bb36-ae5cfaa17cd2" providerId="ADAL" clId="{BD8F067A-C53C-46B7-86B0-FA2D197079E9}" dt="2023-05-01T16:00:36.500" v="1110"/>
          <ac:cxnSpMkLst>
            <pc:docMk/>
            <pc:sldMk cId="796681032" sldId="271"/>
            <ac:cxnSpMk id="23" creationId="{C28618E2-BEC9-7BE4-23B0-1D6E29D6A69E}"/>
          </ac:cxnSpMkLst>
        </pc:cxnChg>
        <pc:cxnChg chg="add mod">
          <ac:chgData name="Salman, Humza" userId="f7492d98-13ac-4079-bb36-ae5cfaa17cd2" providerId="ADAL" clId="{BD8F067A-C53C-46B7-86B0-FA2D197079E9}" dt="2023-05-01T16:38:29.575" v="1287" actId="208"/>
          <ac:cxnSpMkLst>
            <pc:docMk/>
            <pc:sldMk cId="796681032" sldId="271"/>
            <ac:cxnSpMk id="29" creationId="{E8ED00DD-67EE-71CE-DE28-8AA3E70ECB7E}"/>
          </ac:cxnSpMkLst>
        </pc:cxnChg>
      </pc:sldChg>
      <pc:sldChg chg="new del">
        <pc:chgData name="Salman, Humza" userId="f7492d98-13ac-4079-bb36-ae5cfaa17cd2" providerId="ADAL" clId="{BD8F067A-C53C-46B7-86B0-FA2D197079E9}" dt="2023-05-01T15:44:30.472" v="121" actId="47"/>
        <pc:sldMkLst>
          <pc:docMk/>
          <pc:sldMk cId="2831959638" sldId="271"/>
        </pc:sldMkLst>
      </pc:sldChg>
      <pc:sldChg chg="addSp delSp modSp add mod ord">
        <pc:chgData name="Salman, Humza" userId="f7492d98-13ac-4079-bb36-ae5cfaa17cd2" providerId="ADAL" clId="{BD8F067A-C53C-46B7-86B0-FA2D197079E9}" dt="2023-05-01T17:20:00.600" v="2125" actId="14100"/>
        <pc:sldMkLst>
          <pc:docMk/>
          <pc:sldMk cId="3496742675" sldId="272"/>
        </pc:sldMkLst>
        <pc:spChg chg="mod">
          <ac:chgData name="Salman, Humza" userId="f7492d98-13ac-4079-bb36-ae5cfaa17cd2" providerId="ADAL" clId="{BD8F067A-C53C-46B7-86B0-FA2D197079E9}" dt="2023-05-01T16:41:35.816" v="1515" actId="20577"/>
          <ac:spMkLst>
            <pc:docMk/>
            <pc:sldMk cId="3496742675" sldId="272"/>
            <ac:spMk id="2" creationId="{AA2F7DD0-F003-1DFF-2FE2-27C1C5EC8B58}"/>
          </ac:spMkLst>
        </pc:spChg>
        <pc:spChg chg="add del mod">
          <ac:chgData name="Salman, Humza" userId="f7492d98-13ac-4079-bb36-ae5cfaa17cd2" providerId="ADAL" clId="{BD8F067A-C53C-46B7-86B0-FA2D197079E9}" dt="2023-05-01T17:01:28.586" v="1777" actId="478"/>
          <ac:spMkLst>
            <pc:docMk/>
            <pc:sldMk cId="3496742675" sldId="272"/>
            <ac:spMk id="3" creationId="{682F80C8-B952-2765-35CF-1A650CAA10D0}"/>
          </ac:spMkLst>
        </pc:spChg>
        <pc:spChg chg="del mod">
          <ac:chgData name="Salman, Humza" userId="f7492d98-13ac-4079-bb36-ae5cfaa17cd2" providerId="ADAL" clId="{BD8F067A-C53C-46B7-86B0-FA2D197079E9}" dt="2023-05-01T16:59:29.251" v="1753" actId="478"/>
          <ac:spMkLst>
            <pc:docMk/>
            <pc:sldMk cId="3496742675" sldId="272"/>
            <ac:spMk id="4" creationId="{F48DB871-196B-5F57-269E-95A71C359EBF}"/>
          </ac:spMkLst>
        </pc:spChg>
        <pc:spChg chg="add mod">
          <ac:chgData name="Salman, Humza" userId="f7492d98-13ac-4079-bb36-ae5cfaa17cd2" providerId="ADAL" clId="{BD8F067A-C53C-46B7-86B0-FA2D197079E9}" dt="2023-05-01T17:20:00.600" v="2125" actId="14100"/>
          <ac:spMkLst>
            <pc:docMk/>
            <pc:sldMk cId="3496742675" sldId="272"/>
            <ac:spMk id="6" creationId="{435BD86A-641B-B69C-6B79-36A356F0EC5D}"/>
          </ac:spMkLst>
        </pc:spChg>
        <pc:graphicFrameChg chg="del">
          <ac:chgData name="Salman, Humza" userId="f7492d98-13ac-4079-bb36-ae5cfaa17cd2" providerId="ADAL" clId="{BD8F067A-C53C-46B7-86B0-FA2D197079E9}" dt="2023-05-01T16:41:39.481" v="1516" actId="478"/>
          <ac:graphicFrameMkLst>
            <pc:docMk/>
            <pc:sldMk cId="3496742675" sldId="272"/>
            <ac:graphicFrameMk id="5" creationId="{9A14D26A-3356-7B3C-A951-AB792DFEA356}"/>
          </ac:graphicFrameMkLst>
        </pc:graphicFrameChg>
      </pc:sldChg>
      <pc:sldChg chg="new del">
        <pc:chgData name="Salman, Humza" userId="f7492d98-13ac-4079-bb36-ae5cfaa17cd2" providerId="ADAL" clId="{BD8F067A-C53C-46B7-86B0-FA2D197079E9}" dt="2023-05-01T16:41:24.728" v="1500" actId="47"/>
        <pc:sldMkLst>
          <pc:docMk/>
          <pc:sldMk cId="4049520667" sldId="272"/>
        </pc:sldMkLst>
      </pc:sldChg>
      <pc:sldChg chg="addSp delSp modSp add del mod modClrScheme delDesignElem chgLayout">
        <pc:chgData name="Salman, Humza" userId="f7492d98-13ac-4079-bb36-ae5cfaa17cd2" providerId="ADAL" clId="{BD8F067A-C53C-46B7-86B0-FA2D197079E9}" dt="2023-05-01T16:44:38.175" v="1542" actId="47"/>
        <pc:sldMkLst>
          <pc:docMk/>
          <pc:sldMk cId="2218170344" sldId="273"/>
        </pc:sldMkLst>
        <pc:spChg chg="mod ord">
          <ac:chgData name="Salman, Humza" userId="f7492d98-13ac-4079-bb36-ae5cfaa17cd2" providerId="ADAL" clId="{BD8F067A-C53C-46B7-86B0-FA2D197079E9}" dt="2023-05-01T16:43:41.241" v="1532" actId="700"/>
          <ac:spMkLst>
            <pc:docMk/>
            <pc:sldMk cId="2218170344" sldId="273"/>
            <ac:spMk id="2" creationId="{6508BA84-58AA-F2D2-5931-028F90530CEE}"/>
          </ac:spMkLst>
        </pc:spChg>
        <pc:spChg chg="mod ord">
          <ac:chgData name="Salman, Humza" userId="f7492d98-13ac-4079-bb36-ae5cfaa17cd2" providerId="ADAL" clId="{BD8F067A-C53C-46B7-86B0-FA2D197079E9}" dt="2023-05-01T16:43:41.241" v="1532" actId="700"/>
          <ac:spMkLst>
            <pc:docMk/>
            <pc:sldMk cId="2218170344" sldId="273"/>
            <ac:spMk id="3" creationId="{B3634E97-6E7B-5D08-72F6-48A07D8CC5D6}"/>
          </ac:spMkLst>
        </pc:spChg>
        <pc:spChg chg="add del">
          <ac:chgData name="Salman, Humza" userId="f7492d98-13ac-4079-bb36-ae5cfaa17cd2" providerId="ADAL" clId="{BD8F067A-C53C-46B7-86B0-FA2D197079E9}" dt="2023-05-01T16:43:41.241" v="1532" actId="700"/>
          <ac:spMkLst>
            <pc:docMk/>
            <pc:sldMk cId="2218170344" sldId="273"/>
            <ac:spMk id="8" creationId="{B6CDA21F-E7AF-4C75-8395-33F58D5B0E45}"/>
          </ac:spMkLst>
        </pc:spChg>
        <pc:spChg chg="add del">
          <ac:chgData name="Salman, Humza" userId="f7492d98-13ac-4079-bb36-ae5cfaa17cd2" providerId="ADAL" clId="{BD8F067A-C53C-46B7-86B0-FA2D197079E9}" dt="2023-05-01T16:43:41.241" v="1532" actId="700"/>
          <ac:spMkLst>
            <pc:docMk/>
            <pc:sldMk cId="2218170344" sldId="273"/>
            <ac:spMk id="15" creationId="{D5B0017B-2ECA-49AF-B397-DC140825DF8D}"/>
          </ac:spMkLst>
        </pc:spChg>
        <pc:grpChg chg="add del">
          <ac:chgData name="Salman, Humza" userId="f7492d98-13ac-4079-bb36-ae5cfaa17cd2" providerId="ADAL" clId="{BD8F067A-C53C-46B7-86B0-FA2D197079E9}" dt="2023-05-01T16:43:41.241" v="1532" actId="700"/>
          <ac:grpSpMkLst>
            <pc:docMk/>
            <pc:sldMk cId="2218170344" sldId="273"/>
            <ac:grpSpMk id="10" creationId="{AE1C45F0-260A-458C-96ED-C1F6D2151219}"/>
          </ac:grpSpMkLst>
        </pc:grpChg>
        <pc:cxnChg chg="add del">
          <ac:chgData name="Salman, Humza" userId="f7492d98-13ac-4079-bb36-ae5cfaa17cd2" providerId="ADAL" clId="{BD8F067A-C53C-46B7-86B0-FA2D197079E9}" dt="2023-05-01T16:43:41.241" v="1532" actId="700"/>
          <ac:cxnSpMkLst>
            <pc:docMk/>
            <pc:sldMk cId="2218170344" sldId="273"/>
            <ac:cxnSpMk id="17" creationId="{6CF1BAF6-AD41-4082-B212-8A1F9A2E8779}"/>
          </ac:cxnSpMkLst>
        </pc:cxnChg>
      </pc:sldChg>
      <pc:sldChg chg="delSp add del setBg delDesignElem">
        <pc:chgData name="Salman, Humza" userId="f7492d98-13ac-4079-bb36-ae5cfaa17cd2" providerId="ADAL" clId="{BD8F067A-C53C-46B7-86B0-FA2D197079E9}" dt="2023-05-01T16:41:25.045" v="1501" actId="47"/>
        <pc:sldMkLst>
          <pc:docMk/>
          <pc:sldMk cId="3485881956" sldId="273"/>
        </pc:sldMkLst>
        <pc:spChg chg="del">
          <ac:chgData name="Salman, Humza" userId="f7492d98-13ac-4079-bb36-ae5cfaa17cd2" providerId="ADAL" clId="{BD8F067A-C53C-46B7-86B0-FA2D197079E9}" dt="2023-05-01T16:41:23.062" v="1499"/>
          <ac:spMkLst>
            <pc:docMk/>
            <pc:sldMk cId="3485881956" sldId="273"/>
            <ac:spMk id="10" creationId="{058A14AF-9FB5-4CC7-BA35-E8E85D3EDF0E}"/>
          </ac:spMkLst>
        </pc:spChg>
        <pc:spChg chg="del">
          <ac:chgData name="Salman, Humza" userId="f7492d98-13ac-4079-bb36-ae5cfaa17cd2" providerId="ADAL" clId="{BD8F067A-C53C-46B7-86B0-FA2D197079E9}" dt="2023-05-01T16:41:23.062" v="1499"/>
          <ac:spMkLst>
            <pc:docMk/>
            <pc:sldMk cId="3485881956" sldId="273"/>
            <ac:spMk id="12" creationId="{3A9A4357-BD1D-4622-A4FE-766E6AB8DE84}"/>
          </ac:spMkLst>
        </pc:spChg>
        <pc:spChg chg="del">
          <ac:chgData name="Salman, Humza" userId="f7492d98-13ac-4079-bb36-ae5cfaa17cd2" providerId="ADAL" clId="{BD8F067A-C53C-46B7-86B0-FA2D197079E9}" dt="2023-05-01T16:41:23.062" v="1499"/>
          <ac:spMkLst>
            <pc:docMk/>
            <pc:sldMk cId="3485881956" sldId="273"/>
            <ac:spMk id="14" creationId="{E659831F-0D9A-4C63-9EBB-8435B85A440F}"/>
          </ac:spMkLst>
        </pc:spChg>
        <pc:spChg chg="del">
          <ac:chgData name="Salman, Humza" userId="f7492d98-13ac-4079-bb36-ae5cfaa17cd2" providerId="ADAL" clId="{BD8F067A-C53C-46B7-86B0-FA2D197079E9}" dt="2023-05-01T16:41:23.062" v="1499"/>
          <ac:spMkLst>
            <pc:docMk/>
            <pc:sldMk cId="3485881956" sldId="273"/>
            <ac:spMk id="16" creationId="{E6995CE5-F890-4ABA-82A2-26507CE8D2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1951-403A-ACC0-50D6-C67739E3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A1296-E253-157B-E586-43BC888C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F49F-688E-8059-EEA6-CB1A6EE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2435-18B5-C3B7-3D55-3520192D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BE80-60F5-0AFF-37DD-FE06ABCC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DACC-79AC-1C30-CA57-452C1D2E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C0D4-2CFD-6F83-6490-20AF0E80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ED1D-7C19-05D1-EC3F-6F576E2B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1A3C-877F-DAEC-D8E0-24313C54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4838-9967-D217-AC2E-69F485A5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2DEF-968A-3AD5-61F0-0DAF8EDD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05FF-7F9B-8FAC-83F9-F7434D8B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EF25-EDE2-8722-A60B-AA3BCCBB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EBFA-F6D5-BAAF-DE03-296E733D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2A49-DCA6-8B16-8D03-A3B12DA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8187-1EA1-7401-3B99-2476C050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62D7-D940-FEAE-5659-742C8843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BC97-0D9E-D714-3403-BC446032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BADA-2AB8-ACB5-9272-16F4EC71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D9CC-69BC-C018-775B-6049992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3DD2-6F0A-3C4D-F13B-1CFD495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2EE5-456E-8965-4CD1-B0570DB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8D9A-9D06-E52A-F357-924C320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FFAE-532C-C978-4509-50EA2F3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112A-840F-8C34-6F4B-A30E1E26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A673-FF8B-A353-1A57-382D44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282F-DAC3-68F1-79EA-2667B2C1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2EEC-5E4D-5526-A44F-8417974F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19084-ECC6-7DB2-761A-DAE8A46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7B55-ACE6-1D85-1044-7834DE2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EE4C9-8109-D6F4-5DF6-8953C03B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AD7-CC72-B811-0A5A-BE5FCA5D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64A54-3990-4251-6BB0-64128C43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150DD-F0F8-4E22-FCCC-740C1C6C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68697-B82B-A35B-9743-8FC8C12E0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ED862-C2A8-7F92-0259-1F5418A5E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DD912-7E8A-7D7D-F227-94D29D06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60FBA-4545-D5D0-AD6F-E135C80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9F889-9397-D3FB-5CD6-1CF058DF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D36-C860-0610-E98A-38B9D84E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482FE-100B-4851-2DAF-D4D68D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91844-D95B-AA59-3B86-934618EF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C2C6A-8C1A-06E8-BE2B-25406215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DFCCC-1A26-FDAC-875A-9F10149D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BD06-6397-957B-E392-FF7CC513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6367-172F-5F07-0D73-CADBA570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2F3-7D02-2168-79CB-24C87792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0898-4D28-E22E-D275-B77728D0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1604C-CD42-65A7-0D0C-B2B220D2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E829-E39E-7E81-60AA-7CCD923B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DCFB-55AD-9D3D-BB51-27D3D893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9DD4E-2355-ED10-A803-225F9080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95B8-499A-585F-A54D-F1AEECD8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CC135-9CF5-DBE4-1BF3-26C24071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72BB-7E52-94FD-FA74-B72363CD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1057-0ACE-7D26-C85F-AB053CF9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6C1A-8BAB-D774-5984-41CC0AF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750B-6AD7-2BA6-1E03-0F4F522D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AD3A5-1C01-6D75-9D95-5355FE24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84E4-6B4A-87F7-3258-1A1298FC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0B8C-91F4-D704-0FA8-29DA6541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676F-5421-414E-BF5A-D0AAECB313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0C21-207B-3CB7-DA6F-6F869623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0680-E7D3-C80D-6486-63FAB7305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F2F9-1120-46AE-B7E0-04845E0B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826BD-2D9C-928E-2AE8-2B68E60B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169388"/>
            <a:ext cx="3930944" cy="3162302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/>
              <a:t>Generating Counterspeech Haikus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402E-E483-4361-6A78-156FE3BA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6" y="4855464"/>
            <a:ext cx="4002923" cy="512837"/>
          </a:xfrm>
        </p:spPr>
        <p:txBody>
          <a:bodyPr anchor="b">
            <a:normAutofit fontScale="70000" lnSpcReduction="20000"/>
          </a:bodyPr>
          <a:lstStyle/>
          <a:p>
            <a:pPr algn="r"/>
            <a:r>
              <a:rPr lang="en-US" sz="1800" dirty="0"/>
              <a:t>Humza Salman</a:t>
            </a:r>
          </a:p>
          <a:p>
            <a:pPr algn="r"/>
            <a:r>
              <a:rPr lang="en-US" sz="1800" dirty="0"/>
              <a:t>mhs180007@utdallas.edu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4536D-E9E6-FE9D-D0E6-2691A7ACB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88" b="-1"/>
          <a:stretch/>
        </p:blipFill>
        <p:spPr>
          <a:xfrm>
            <a:off x="733507" y="1842236"/>
            <a:ext cx="5536001" cy="31147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38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7DD0-F003-1DFF-2FE2-27C1C5EC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Future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35BD86A-641B-B69C-6B79-36A356F0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066124" cy="338066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Introduce Evaluation metrics</a:t>
            </a:r>
          </a:p>
          <a:p>
            <a:pPr lvl="1"/>
            <a:r>
              <a:rPr lang="en-US" sz="2000" dirty="0"/>
              <a:t>Project Debater</a:t>
            </a:r>
          </a:p>
          <a:p>
            <a:r>
              <a:rPr lang="en-US" sz="2400" dirty="0"/>
              <a:t>Improve naïve Synthetic Generation and Pruning</a:t>
            </a:r>
          </a:p>
          <a:p>
            <a:r>
              <a:rPr lang="en-US" sz="2400" dirty="0"/>
              <a:t>Fine-tuning Davinci on Haiku Generation</a:t>
            </a:r>
          </a:p>
          <a:p>
            <a:pPr lvl="1"/>
            <a:r>
              <a:rPr lang="en-US" sz="2000" dirty="0"/>
              <a:t>Consider phonemes for haiku generation.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7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BA84-58AA-F2D2-5931-028F9053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4E97-6E7B-5D08-72F6-48A07D8C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50" y="2688776"/>
            <a:ext cx="9909497" cy="9878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counterspeech in the form of a haiku</a:t>
            </a:r>
          </a:p>
          <a:p>
            <a:pPr lvl="1"/>
            <a:r>
              <a:rPr lang="en-US" sz="2000" dirty="0"/>
              <a:t>Follow a 5, 7, 5 syllable count format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2013F7-AF8B-D32B-930B-751093007F61}"/>
              </a:ext>
            </a:extLst>
          </p:cNvPr>
          <p:cNvSpPr txBox="1"/>
          <p:nvPr/>
        </p:nvSpPr>
        <p:spPr>
          <a:xfrm>
            <a:off x="3004688" y="4279518"/>
            <a:ext cx="6627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i="1" dirty="0">
                <a:solidFill>
                  <a:srgbClr val="000000"/>
                </a:solidFill>
                <a:ea typeface="+mn-lt"/>
                <a:cs typeface="+mn-lt"/>
              </a:rPr>
              <a:t>“Haikus are Easy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0000"/>
                </a:solidFill>
                <a:ea typeface="+mn-lt"/>
                <a:cs typeface="+mn-lt"/>
              </a:rPr>
              <a:t>But Sometimes They Don’t Make Sense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0000"/>
                </a:solidFill>
                <a:ea typeface="+mn-lt"/>
                <a:cs typeface="+mn-lt"/>
              </a:rPr>
              <a:t>Refrigerator”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0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009EB-B850-C853-C349-FDDDFEC6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Pipeline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6D200FFA-4391-759C-1515-ED02E908DB60}"/>
              </a:ext>
            </a:extLst>
          </p:cNvPr>
          <p:cNvSpPr/>
          <p:nvPr/>
        </p:nvSpPr>
        <p:spPr>
          <a:xfrm>
            <a:off x="2053087" y="2720418"/>
            <a:ext cx="2277374" cy="923026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Hatespeech Prompt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04CAFB9D-348D-7CFE-2559-1600990CB980}"/>
              </a:ext>
            </a:extLst>
          </p:cNvPr>
          <p:cNvSpPr/>
          <p:nvPr/>
        </p:nvSpPr>
        <p:spPr>
          <a:xfrm>
            <a:off x="4543245" y="2720418"/>
            <a:ext cx="2277374" cy="923026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Counterspeech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75048CCC-73E8-C86E-B6AA-613D8FA77238}"/>
              </a:ext>
            </a:extLst>
          </p:cNvPr>
          <p:cNvSpPr/>
          <p:nvPr/>
        </p:nvSpPr>
        <p:spPr>
          <a:xfrm>
            <a:off x="7033403" y="2720418"/>
            <a:ext cx="2277374" cy="923026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Topic Extraction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4FC64F9C-B441-E18C-10E3-FB8C08801F78}"/>
              </a:ext>
            </a:extLst>
          </p:cNvPr>
          <p:cNvSpPr/>
          <p:nvPr/>
        </p:nvSpPr>
        <p:spPr>
          <a:xfrm rot="5400000">
            <a:off x="9651177" y="2822916"/>
            <a:ext cx="1694336" cy="1949571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0C3F7-18A4-0EE0-0343-7C75D1F2E483}"/>
              </a:ext>
            </a:extLst>
          </p:cNvPr>
          <p:cNvSpPr txBox="1"/>
          <p:nvPr/>
        </p:nvSpPr>
        <p:spPr>
          <a:xfrm>
            <a:off x="9523559" y="3028042"/>
            <a:ext cx="146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Haiku Generation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9A418171-17E3-F7EF-BADF-46E44C6EFE59}"/>
              </a:ext>
            </a:extLst>
          </p:cNvPr>
          <p:cNvSpPr/>
          <p:nvPr/>
        </p:nvSpPr>
        <p:spPr>
          <a:xfrm rot="10800000">
            <a:off x="7033403" y="5569546"/>
            <a:ext cx="2277374" cy="92302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7F2B1CE4-0E57-947E-93D3-D1997D632269}"/>
              </a:ext>
            </a:extLst>
          </p:cNvPr>
          <p:cNvSpPr/>
          <p:nvPr/>
        </p:nvSpPr>
        <p:spPr>
          <a:xfrm rot="10800000">
            <a:off x="9523553" y="4798237"/>
            <a:ext cx="1777045" cy="1694336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492AA-8316-779D-618F-B3105569D022}"/>
              </a:ext>
            </a:extLst>
          </p:cNvPr>
          <p:cNvSpPr txBox="1"/>
          <p:nvPr/>
        </p:nvSpPr>
        <p:spPr>
          <a:xfrm>
            <a:off x="9884943" y="5898960"/>
            <a:ext cx="105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Phonemizer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7810F-A7EF-D80E-7CB6-F59A7ED82C47}"/>
              </a:ext>
            </a:extLst>
          </p:cNvPr>
          <p:cNvSpPr txBox="1"/>
          <p:nvPr/>
        </p:nvSpPr>
        <p:spPr>
          <a:xfrm>
            <a:off x="7412153" y="5877540"/>
            <a:ext cx="138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Synthetic Haikus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9FB4390-A48F-6E71-F5A6-540253675D53}"/>
              </a:ext>
            </a:extLst>
          </p:cNvPr>
          <p:cNvSpPr/>
          <p:nvPr/>
        </p:nvSpPr>
        <p:spPr>
          <a:xfrm>
            <a:off x="232914" y="2149157"/>
            <a:ext cx="1673524" cy="2495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Aliens should not be on Earth and should go back to outer space. They do not belong here.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BE875498-D725-E353-AE63-A7C2B330AE22}"/>
              </a:ext>
            </a:extLst>
          </p:cNvPr>
          <p:cNvSpPr/>
          <p:nvPr/>
        </p:nvSpPr>
        <p:spPr>
          <a:xfrm>
            <a:off x="3972989" y="5480697"/>
            <a:ext cx="2954026" cy="110072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“Vast expanse of space</a:t>
            </a:r>
          </a:p>
          <a:p>
            <a:r>
              <a:rPr lang="en-US" i="1" dirty="0"/>
              <a:t>All must be treated equal</a:t>
            </a:r>
          </a:p>
          <a:p>
            <a:r>
              <a:rPr lang="en-US" i="1" dirty="0"/>
              <a:t>Justice will prevail”</a:t>
            </a:r>
          </a:p>
        </p:txBody>
      </p:sp>
    </p:spTree>
    <p:extLst>
      <p:ext uri="{BB962C8B-B14F-4D97-AF65-F5344CB8AC3E}">
        <p14:creationId xmlns:p14="http://schemas.microsoft.com/office/powerpoint/2010/main" val="27908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 animBg="1"/>
      <p:bldP spid="26" grpId="0" animBg="1"/>
      <p:bldP spid="2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7DD0-F003-1DFF-2FE2-27C1C5EC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DB871-196B-5F57-269E-95A71C35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262747" cy="35511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Multitarget CONAN</a:t>
            </a:r>
          </a:p>
          <a:p>
            <a:pPr lvl="1"/>
            <a:r>
              <a:rPr lang="en-US" sz="2000" dirty="0"/>
              <a:t>Extension of CONAN</a:t>
            </a:r>
          </a:p>
          <a:p>
            <a:pPr lvl="1"/>
            <a:r>
              <a:rPr lang="en-US" sz="2000" dirty="0"/>
              <a:t>Pairs Hatespeech to Counterspeech produced by experts</a:t>
            </a:r>
          </a:p>
          <a:p>
            <a:pPr lvl="1"/>
            <a:r>
              <a:rPr lang="en-US" sz="2000" dirty="0"/>
              <a:t>Introduced in 2021</a:t>
            </a:r>
          </a:p>
          <a:p>
            <a:pPr lvl="1"/>
            <a:r>
              <a:rPr lang="en-US" sz="2000" dirty="0"/>
              <a:t>Only publicly available HS to CS dataset</a:t>
            </a:r>
          </a:p>
          <a:p>
            <a:pPr lvl="1"/>
            <a:r>
              <a:rPr lang="en-US" sz="2000" dirty="0"/>
              <a:t>5003 entries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14D26A-3356-7B3C-A951-AB792DFE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32709"/>
              </p:ext>
            </p:extLst>
          </p:nvPr>
        </p:nvGraphicFramePr>
        <p:xfrm>
          <a:off x="9078958" y="2329515"/>
          <a:ext cx="1966823" cy="4015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007">
                  <a:extLst>
                    <a:ext uri="{9D8B030D-6E8A-4147-A177-3AD203B41FA5}">
                      <a16:colId xmlns:a16="http://schemas.microsoft.com/office/drawing/2014/main" val="1955740859"/>
                    </a:ext>
                  </a:extLst>
                </a:gridCol>
                <a:gridCol w="936816">
                  <a:extLst>
                    <a:ext uri="{9D8B030D-6E8A-4147-A177-3AD203B41FA5}">
                      <a16:colId xmlns:a16="http://schemas.microsoft.com/office/drawing/2014/main" val="482288617"/>
                    </a:ext>
                  </a:extLst>
                </a:gridCol>
              </a:tblGrid>
              <a:tr h="596793">
                <a:tc>
                  <a:txBody>
                    <a:bodyPr/>
                    <a:lstStyle/>
                    <a:p>
                      <a:r>
                        <a:rPr lang="en-US" sz="1400"/>
                        <a:t>CATEGORY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COUNT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3528299797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MUSLIMS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1335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3444581416"/>
                  </a:ext>
                </a:extLst>
              </a:tr>
              <a:tr h="596793">
                <a:tc>
                  <a:txBody>
                    <a:bodyPr/>
                    <a:lstStyle/>
                    <a:p>
                      <a:r>
                        <a:rPr lang="en-US" sz="1400"/>
                        <a:t>MIGRANTS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957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1057947107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WOMEN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662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3892362614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LGBT+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617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677254116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JEWS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594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2814593993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POC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352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2386916437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DISABLED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266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1134816197"/>
                  </a:ext>
                </a:extLst>
              </a:tr>
              <a:tr h="403076">
                <a:tc>
                  <a:txBody>
                    <a:bodyPr/>
                    <a:lstStyle/>
                    <a:p>
                      <a:r>
                        <a:rPr lang="en-US" sz="1400"/>
                        <a:t>other</a:t>
                      </a:r>
                    </a:p>
                  </a:txBody>
                  <a:tcPr marL="110543" marR="110543" marT="55271" marB="5527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220</a:t>
                      </a:r>
                    </a:p>
                  </a:txBody>
                  <a:tcPr marL="110543" marR="110543" marT="55271" marB="55271"/>
                </a:tc>
                <a:extLst>
                  <a:ext uri="{0D108BD9-81ED-4DB2-BD59-A6C34878D82A}">
                    <a16:rowId xmlns:a16="http://schemas.microsoft.com/office/drawing/2014/main" val="337128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3C354-88CC-BF4F-2122-B2574BEF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Model Fine-tuning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5EB2-5F04-790A-8F94-9B0FEE92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OpenAI’s</a:t>
            </a:r>
            <a:r>
              <a:rPr lang="en-US" sz="1800" dirty="0"/>
              <a:t> </a:t>
            </a:r>
            <a:r>
              <a:rPr lang="en-US" sz="1800" dirty="0" err="1"/>
              <a:t>davinci</a:t>
            </a:r>
            <a:endParaRPr lang="en-US" sz="1800" dirty="0"/>
          </a:p>
          <a:p>
            <a:pPr lvl="1"/>
            <a:r>
              <a:rPr lang="en-US" sz="1800" dirty="0"/>
              <a:t>Most powerful GPT-3 model</a:t>
            </a:r>
          </a:p>
          <a:p>
            <a:pPr lvl="1"/>
            <a:r>
              <a:rPr lang="en-US" sz="1800" dirty="0"/>
              <a:t>Supports English</a:t>
            </a:r>
          </a:p>
          <a:p>
            <a:pPr lvl="1"/>
            <a:r>
              <a:rPr lang="en-US" sz="1800" dirty="0"/>
              <a:t>175B parameters</a:t>
            </a:r>
          </a:p>
          <a:p>
            <a:pPr lvl="1"/>
            <a:r>
              <a:rPr lang="en-US" sz="1800" dirty="0"/>
              <a:t>Introduced in 2020</a:t>
            </a:r>
          </a:p>
          <a:p>
            <a:pPr lvl="1"/>
            <a:r>
              <a:rPr lang="en-US" sz="1800" dirty="0"/>
              <a:t>Available for fine-tuning (at a cost)</a:t>
            </a:r>
          </a:p>
          <a:p>
            <a:pPr lvl="1"/>
            <a:r>
              <a:rPr lang="en-US" sz="1800" dirty="0"/>
              <a:t>Input: Hatespeech (HS)</a:t>
            </a:r>
          </a:p>
          <a:p>
            <a:pPr lvl="1"/>
            <a:r>
              <a:rPr lang="en-US" sz="1800" dirty="0"/>
              <a:t>Output: Counterspeech (CS)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9F75DF-108F-9873-9B6E-B2DC408B3978}"/>
              </a:ext>
            </a:extLst>
          </p:cNvPr>
          <p:cNvSpPr/>
          <p:nvPr/>
        </p:nvSpPr>
        <p:spPr>
          <a:xfrm>
            <a:off x="5813566" y="525982"/>
            <a:ext cx="1884811" cy="1418931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Aliens should not be on Earth and should go back to outer space. They do not belong here.</a:t>
            </a:r>
            <a:endParaRPr lang="en-US" sz="2400" i="1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3DE5A2C-DADC-9D6D-26A9-2874DC5C3C43}"/>
              </a:ext>
            </a:extLst>
          </p:cNvPr>
          <p:cNvSpPr/>
          <p:nvPr/>
        </p:nvSpPr>
        <p:spPr>
          <a:xfrm>
            <a:off x="8735564" y="2835946"/>
            <a:ext cx="1153758" cy="86631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Fine-tuned Davinci Model</a:t>
            </a:r>
            <a:endParaRPr lang="en-US" sz="2400" i="1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879D8B5-82EB-C817-7C67-1743BBD3D532}"/>
              </a:ext>
            </a:extLst>
          </p:cNvPr>
          <p:cNvSpPr/>
          <p:nvPr/>
        </p:nvSpPr>
        <p:spPr>
          <a:xfrm rot="5400000">
            <a:off x="7942768" y="876839"/>
            <a:ext cx="1694336" cy="1949571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F9802-61C7-A763-D94F-15210AAFBA63}"/>
              </a:ext>
            </a:extLst>
          </p:cNvPr>
          <p:cNvSpPr txBox="1"/>
          <p:nvPr/>
        </p:nvSpPr>
        <p:spPr>
          <a:xfrm>
            <a:off x="7815150" y="1081965"/>
            <a:ext cx="96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HS Prompt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26F8FB9-9AD4-FC45-48CA-6E47821105B6}"/>
              </a:ext>
            </a:extLst>
          </p:cNvPr>
          <p:cNvSpPr/>
          <p:nvPr/>
        </p:nvSpPr>
        <p:spPr>
          <a:xfrm rot="10800000">
            <a:off x="7815150" y="3835170"/>
            <a:ext cx="1777045" cy="1694336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BF109-65CF-DB8D-4645-B46596892FB5}"/>
              </a:ext>
            </a:extLst>
          </p:cNvPr>
          <p:cNvSpPr txBox="1"/>
          <p:nvPr/>
        </p:nvSpPr>
        <p:spPr>
          <a:xfrm>
            <a:off x="8176540" y="4935893"/>
            <a:ext cx="108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Generate CS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51CA6D4-D776-7A2F-82E0-D22393BCA6CC}"/>
              </a:ext>
            </a:extLst>
          </p:cNvPr>
          <p:cNvSpPr/>
          <p:nvPr/>
        </p:nvSpPr>
        <p:spPr>
          <a:xfrm>
            <a:off x="5813565" y="4380315"/>
            <a:ext cx="2001583" cy="169433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dirty="0"/>
              <a:t>We are all born equal in the eyes of the law, and this is also true for aliens. They have the same rights as humans, and they should be respected.</a:t>
            </a:r>
          </a:p>
        </p:txBody>
      </p:sp>
    </p:spTree>
    <p:extLst>
      <p:ext uri="{BB962C8B-B14F-4D97-AF65-F5344CB8AC3E}">
        <p14:creationId xmlns:p14="http://schemas.microsoft.com/office/powerpoint/2010/main" val="33400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C9785A-8527-4E2E-CE80-AB4D1AF60080}"/>
              </a:ext>
            </a:extLst>
          </p:cNvPr>
          <p:cNvSpPr txBox="1">
            <a:spLocks/>
          </p:cNvSpPr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Topic Extraction</a:t>
            </a:r>
            <a:endParaRPr lang="en-US" sz="3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D2A3F8B-4A72-CFF6-E338-3BB6F042ACC8}"/>
              </a:ext>
            </a:extLst>
          </p:cNvPr>
          <p:cNvSpPr txBox="1">
            <a:spLocks/>
          </p:cNvSpPr>
          <p:nvPr/>
        </p:nvSpPr>
        <p:spPr>
          <a:xfrm>
            <a:off x="645065" y="1851624"/>
            <a:ext cx="4807110" cy="295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KeyBert</a:t>
            </a:r>
          </a:p>
          <a:p>
            <a:pPr lvl="1"/>
            <a:r>
              <a:rPr lang="en-US" sz="2000"/>
              <a:t>Leverages BERT embeddings to extract topics</a:t>
            </a:r>
          </a:p>
          <a:p>
            <a:pPr lvl="1"/>
            <a:r>
              <a:rPr lang="en-US" sz="2000"/>
              <a:t>Parameters</a:t>
            </a:r>
          </a:p>
          <a:p>
            <a:pPr lvl="2"/>
            <a:r>
              <a:rPr lang="en-US" sz="1600"/>
              <a:t>MMR – maximal marginal relevance</a:t>
            </a:r>
          </a:p>
          <a:p>
            <a:pPr lvl="3"/>
            <a:r>
              <a:rPr lang="en-US" sz="1400"/>
              <a:t>Considers similarity of keywords to those already selected</a:t>
            </a:r>
          </a:p>
          <a:p>
            <a:pPr lvl="2"/>
            <a:r>
              <a:rPr lang="en-US" sz="1600"/>
              <a:t>Diversity</a:t>
            </a:r>
            <a:r>
              <a:rPr lang="en-US" sz="1400"/>
              <a:t> – controls diversity of topics</a:t>
            </a:r>
            <a:endParaRPr lang="en-US" sz="1400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B83442B1-03B6-EC80-3AAF-0F264EEC7812}"/>
              </a:ext>
            </a:extLst>
          </p:cNvPr>
          <p:cNvSpPr/>
          <p:nvPr/>
        </p:nvSpPr>
        <p:spPr>
          <a:xfrm>
            <a:off x="5885936" y="162835"/>
            <a:ext cx="1949572" cy="1694337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dirty="0"/>
              <a:t>We are all born equal in the eyes of the law, and this is also true for aliens. They have the same rights as humans, and they should be respected.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3A010273-D89C-9F56-5A0F-28051A6C3204}"/>
              </a:ext>
            </a:extLst>
          </p:cNvPr>
          <p:cNvSpPr/>
          <p:nvPr/>
        </p:nvSpPr>
        <p:spPr>
          <a:xfrm>
            <a:off x="8807934" y="2472799"/>
            <a:ext cx="1153758" cy="86631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400" i="1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KeyBert</a:t>
            </a:r>
            <a:endParaRPr lang="en-US" sz="2400" i="1" dirty="0"/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C5CCD11D-324F-8004-7693-4C000BA10CED}"/>
              </a:ext>
            </a:extLst>
          </p:cNvPr>
          <p:cNvSpPr/>
          <p:nvPr/>
        </p:nvSpPr>
        <p:spPr>
          <a:xfrm rot="5400000">
            <a:off x="8015138" y="513692"/>
            <a:ext cx="1694336" cy="1949571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A1AA0-F51C-330F-7712-682B7DD89FB9}"/>
              </a:ext>
            </a:extLst>
          </p:cNvPr>
          <p:cNvSpPr txBox="1"/>
          <p:nvPr/>
        </p:nvSpPr>
        <p:spPr>
          <a:xfrm>
            <a:off x="7887520" y="718818"/>
            <a:ext cx="117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Generated CS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91F7B51B-4E8D-7996-BABB-7802E83932D8}"/>
              </a:ext>
            </a:extLst>
          </p:cNvPr>
          <p:cNvSpPr/>
          <p:nvPr/>
        </p:nvSpPr>
        <p:spPr>
          <a:xfrm rot="10800000">
            <a:off x="7887520" y="3472023"/>
            <a:ext cx="1777045" cy="1694336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DF580A-BF95-01C5-793B-081DFAF759C8}"/>
              </a:ext>
            </a:extLst>
          </p:cNvPr>
          <p:cNvSpPr txBox="1"/>
          <p:nvPr/>
        </p:nvSpPr>
        <p:spPr>
          <a:xfrm>
            <a:off x="8248910" y="4572746"/>
            <a:ext cx="63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480E53C7-4DB5-737A-20BD-99036D0C9E47}"/>
              </a:ext>
            </a:extLst>
          </p:cNvPr>
          <p:cNvSpPr/>
          <p:nvPr/>
        </p:nvSpPr>
        <p:spPr>
          <a:xfrm>
            <a:off x="5885935" y="4017168"/>
            <a:ext cx="1949573" cy="225561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dirty="0"/>
              <a:t>We are all born </a:t>
            </a:r>
            <a:r>
              <a:rPr lang="en-US" sz="1400" i="1" dirty="0">
                <a:highlight>
                  <a:srgbClr val="008080"/>
                </a:highlight>
              </a:rPr>
              <a:t>equal</a:t>
            </a:r>
            <a:r>
              <a:rPr lang="en-US" sz="1400" i="1" dirty="0"/>
              <a:t> in the eyes of the law and this is also </a:t>
            </a:r>
            <a:r>
              <a:rPr lang="en-US" sz="1400" i="1" dirty="0">
                <a:highlight>
                  <a:srgbClr val="008080"/>
                </a:highlight>
              </a:rPr>
              <a:t>true</a:t>
            </a:r>
            <a:r>
              <a:rPr lang="en-US" sz="1400" i="1" dirty="0"/>
              <a:t> for </a:t>
            </a:r>
            <a:r>
              <a:rPr lang="en-US" sz="1400" i="1" dirty="0">
                <a:highlight>
                  <a:srgbClr val="008080"/>
                </a:highlight>
              </a:rPr>
              <a:t>aliens</a:t>
            </a:r>
            <a:r>
              <a:rPr lang="en-US" sz="1400" i="1" dirty="0"/>
              <a:t> They have the same </a:t>
            </a:r>
            <a:r>
              <a:rPr lang="en-US" sz="1400" i="1" dirty="0">
                <a:highlight>
                  <a:srgbClr val="008080"/>
                </a:highlight>
              </a:rPr>
              <a:t>rights</a:t>
            </a:r>
            <a:r>
              <a:rPr lang="en-US" sz="1400" i="1" dirty="0"/>
              <a:t> as humans and they should be </a:t>
            </a:r>
            <a:r>
              <a:rPr lang="en-US" sz="1400" i="1" dirty="0">
                <a:highlight>
                  <a:srgbClr val="008080"/>
                </a:highlight>
              </a:rPr>
              <a:t>respected</a:t>
            </a:r>
            <a:r>
              <a:rPr lang="en-US" sz="1400" i="1" dirty="0"/>
              <a:t>.</a:t>
            </a:r>
          </a:p>
          <a:p>
            <a:pPr defTabSz="566928">
              <a:spcAft>
                <a:spcPts val="600"/>
              </a:spcAft>
            </a:pPr>
            <a:r>
              <a:rPr lang="en-US" sz="1400" i="1" dirty="0"/>
              <a:t> ['aliens', 'rights', 'equal']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8F01E6-B4A6-DDCE-33A9-F3B366BC3AD2}"/>
              </a:ext>
            </a:extLst>
          </p:cNvPr>
          <p:cNvSpPr txBox="1"/>
          <p:nvPr/>
        </p:nvSpPr>
        <p:spPr>
          <a:xfrm>
            <a:off x="8215494" y="5985644"/>
            <a:ext cx="344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only consider the top N most probabilistic topics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8E2CE3-7B70-3269-BA34-9B1DBF45061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315200" y="5833872"/>
            <a:ext cx="900294" cy="290272"/>
          </a:xfrm>
          <a:prstGeom prst="straightConnector1">
            <a:avLst/>
          </a:prstGeom>
          <a:ln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1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88774A-D1D8-95F1-00E2-9535D26C56E6}"/>
              </a:ext>
            </a:extLst>
          </p:cNvPr>
          <p:cNvSpPr txBox="1">
            <a:spLocks/>
          </p:cNvSpPr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Haiku Generation</a:t>
            </a:r>
            <a:endParaRPr lang="en-US" sz="3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54F683-C11B-33CB-D367-60F2F6681471}"/>
              </a:ext>
            </a:extLst>
          </p:cNvPr>
          <p:cNvSpPr txBox="1">
            <a:spLocks/>
          </p:cNvSpPr>
          <p:nvPr/>
        </p:nvSpPr>
        <p:spPr>
          <a:xfrm>
            <a:off x="603229" y="1668720"/>
            <a:ext cx="4553951" cy="4474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Prompting </a:t>
            </a:r>
            <a:r>
              <a:rPr lang="en-US" sz="2400" dirty="0" err="1"/>
              <a:t>OpenAI’s</a:t>
            </a:r>
            <a:r>
              <a:rPr lang="en-US" sz="2400" dirty="0"/>
              <a:t> GPT3.5 model ‘text-davinci-003’</a:t>
            </a:r>
          </a:p>
          <a:p>
            <a:pPr lvl="1"/>
            <a:r>
              <a:rPr lang="en-US" sz="2000" dirty="0"/>
              <a:t>Not available to fine-tune</a:t>
            </a:r>
          </a:p>
          <a:p>
            <a:pPr lvl="1"/>
            <a:r>
              <a:rPr lang="en-US" sz="2000" dirty="0"/>
              <a:t>Prompt: </a:t>
            </a:r>
          </a:p>
          <a:p>
            <a:pPr lvl="2"/>
            <a:r>
              <a:rPr lang="en-US" sz="1600" dirty="0"/>
              <a:t>“Write a haiku regarding these topics:”</a:t>
            </a:r>
          </a:p>
          <a:p>
            <a:pPr lvl="1"/>
            <a:r>
              <a:rPr lang="en-US" sz="2000" dirty="0"/>
              <a:t>Parameters given:</a:t>
            </a:r>
          </a:p>
          <a:p>
            <a:pPr lvl="2"/>
            <a:r>
              <a:rPr lang="en-US" sz="1600" dirty="0"/>
              <a:t>Temperature – higher values introduce  more random outputs lower values are less random</a:t>
            </a:r>
          </a:p>
          <a:p>
            <a:pPr lvl="2"/>
            <a:r>
              <a:rPr lang="en-US" sz="1600" dirty="0"/>
              <a:t>Presence Penalty – affects model’s ability to talk about new topics</a:t>
            </a:r>
          </a:p>
          <a:p>
            <a:pPr lvl="2"/>
            <a:r>
              <a:rPr lang="en-US" sz="1600" dirty="0"/>
              <a:t>Frequency Penalty – affects model’s ability to produce same line verbatim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F0E4E93-285C-9641-E950-413579814C03}"/>
              </a:ext>
            </a:extLst>
          </p:cNvPr>
          <p:cNvSpPr/>
          <p:nvPr/>
        </p:nvSpPr>
        <p:spPr>
          <a:xfrm>
            <a:off x="5813566" y="525982"/>
            <a:ext cx="1884811" cy="1418931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Write a haiku regarding these topics: ['aliens', 'rights', 'equal']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6693FD5-5AC6-21FD-797F-85F8D0D72AF2}"/>
              </a:ext>
            </a:extLst>
          </p:cNvPr>
          <p:cNvSpPr/>
          <p:nvPr/>
        </p:nvSpPr>
        <p:spPr>
          <a:xfrm>
            <a:off x="8735563" y="2835946"/>
            <a:ext cx="1549259" cy="85648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‘text-davinci-003’</a:t>
            </a:r>
            <a:endParaRPr lang="en-US" sz="2400" i="1" dirty="0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808EE72-24E5-04A3-05F6-C3FB41AE8C3D}"/>
              </a:ext>
            </a:extLst>
          </p:cNvPr>
          <p:cNvSpPr/>
          <p:nvPr/>
        </p:nvSpPr>
        <p:spPr>
          <a:xfrm rot="5400000">
            <a:off x="7942768" y="876839"/>
            <a:ext cx="1694336" cy="1949571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B2EAE-C496-86BC-E5B5-6A0787C9C257}"/>
              </a:ext>
            </a:extLst>
          </p:cNvPr>
          <p:cNvSpPr txBox="1"/>
          <p:nvPr/>
        </p:nvSpPr>
        <p:spPr>
          <a:xfrm>
            <a:off x="7815150" y="1081965"/>
            <a:ext cx="1183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Haiku Prompt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55BEDF1-4A72-C06C-4CF6-B14E1F74C9BE}"/>
              </a:ext>
            </a:extLst>
          </p:cNvPr>
          <p:cNvSpPr/>
          <p:nvPr/>
        </p:nvSpPr>
        <p:spPr>
          <a:xfrm rot="10800000">
            <a:off x="7815150" y="3835170"/>
            <a:ext cx="1777045" cy="1694336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446A5-E3A8-A2D3-AE12-CC2CF95B93E2}"/>
              </a:ext>
            </a:extLst>
          </p:cNvPr>
          <p:cNvSpPr txBox="1"/>
          <p:nvPr/>
        </p:nvSpPr>
        <p:spPr>
          <a:xfrm>
            <a:off x="8320433" y="4919706"/>
            <a:ext cx="59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Haiku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674E156B-7D4B-859C-4FA9-8DC518E7AE05}"/>
              </a:ext>
            </a:extLst>
          </p:cNvPr>
          <p:cNvSpPr/>
          <p:nvPr/>
        </p:nvSpPr>
        <p:spPr>
          <a:xfrm>
            <a:off x="5813566" y="4427630"/>
            <a:ext cx="1884811" cy="137002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“Aliens among us,</a:t>
            </a:r>
          </a:p>
          <a:p>
            <a:r>
              <a:rPr lang="en-US" sz="1400" i="1" dirty="0"/>
              <a:t>Rights and equality,</a:t>
            </a:r>
          </a:p>
          <a:p>
            <a:r>
              <a:rPr lang="en-US" sz="1400" i="1" dirty="0"/>
              <a:t>We all deserve love.”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835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54F683-C11B-33CB-D367-60F2F6681471}"/>
              </a:ext>
            </a:extLst>
          </p:cNvPr>
          <p:cNvSpPr txBox="1">
            <a:spLocks/>
          </p:cNvSpPr>
          <p:nvPr/>
        </p:nvSpPr>
        <p:spPr>
          <a:xfrm>
            <a:off x="310234" y="1894676"/>
            <a:ext cx="4783331" cy="113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Library utilized to count syllables in haikus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18FA52-4904-5913-781B-724AA9D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 err="1"/>
              <a:t>Phonemizer</a:t>
            </a:r>
            <a:endParaRPr lang="en-US" sz="3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673B47E-9123-14E3-A51C-61AFC6FD40CE}"/>
              </a:ext>
            </a:extLst>
          </p:cNvPr>
          <p:cNvSpPr/>
          <p:nvPr/>
        </p:nvSpPr>
        <p:spPr>
          <a:xfrm>
            <a:off x="7322977" y="587829"/>
            <a:ext cx="1884811" cy="1418931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“Aliens among us,</a:t>
            </a:r>
          </a:p>
          <a:p>
            <a:r>
              <a:rPr lang="en-US" sz="1400" i="1" dirty="0"/>
              <a:t>Rights and equality,</a:t>
            </a:r>
          </a:p>
          <a:p>
            <a:r>
              <a:rPr lang="en-US" sz="1400" i="1" dirty="0"/>
              <a:t>We all deserve love.”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F33ED2F-9581-6A46-77F6-7941D7378618}"/>
              </a:ext>
            </a:extLst>
          </p:cNvPr>
          <p:cNvSpPr/>
          <p:nvPr/>
        </p:nvSpPr>
        <p:spPr>
          <a:xfrm>
            <a:off x="10244974" y="2897793"/>
            <a:ext cx="1549259" cy="85648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400" i="1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Phonemizer</a:t>
            </a:r>
            <a:endParaRPr lang="en-US" sz="2400" i="1" dirty="0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DC18143-6853-6760-817C-341D3BAA94A1}"/>
              </a:ext>
            </a:extLst>
          </p:cNvPr>
          <p:cNvSpPr/>
          <p:nvPr/>
        </p:nvSpPr>
        <p:spPr>
          <a:xfrm rot="5400000">
            <a:off x="9452179" y="938686"/>
            <a:ext cx="1694336" cy="1949571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02330-3EB2-9AA5-DA65-F7D64379DA7F}"/>
              </a:ext>
            </a:extLst>
          </p:cNvPr>
          <p:cNvSpPr txBox="1"/>
          <p:nvPr/>
        </p:nvSpPr>
        <p:spPr>
          <a:xfrm>
            <a:off x="9324561" y="1143812"/>
            <a:ext cx="59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Haiku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D816E9DE-F78B-9016-5C53-F2DF34589A6D}"/>
              </a:ext>
            </a:extLst>
          </p:cNvPr>
          <p:cNvSpPr/>
          <p:nvPr/>
        </p:nvSpPr>
        <p:spPr>
          <a:xfrm rot="10800000">
            <a:off x="9324561" y="3897017"/>
            <a:ext cx="1777045" cy="1694336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53427-249B-DB89-DF10-D3D91BFA5CF9}"/>
              </a:ext>
            </a:extLst>
          </p:cNvPr>
          <p:cNvSpPr txBox="1"/>
          <p:nvPr/>
        </p:nvSpPr>
        <p:spPr>
          <a:xfrm>
            <a:off x="9634390" y="4995697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Syllable Count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0360E0ED-6102-668E-AF1A-2F2D53AE9AD9}"/>
              </a:ext>
            </a:extLst>
          </p:cNvPr>
          <p:cNvSpPr/>
          <p:nvPr/>
        </p:nvSpPr>
        <p:spPr>
          <a:xfrm>
            <a:off x="6437173" y="4706674"/>
            <a:ext cx="2770615" cy="108417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[['</a:t>
            </a:r>
            <a:r>
              <a:rPr lang="en-US" sz="1400" dirty="0" err="1"/>
              <a:t>ey|liy|axnz</a:t>
            </a:r>
            <a:r>
              <a:rPr lang="en-US" sz="1400" dirty="0"/>
              <a:t>', '</a:t>
            </a:r>
            <a:r>
              <a:rPr lang="en-US" sz="1400" dirty="0" err="1"/>
              <a:t>ax|mahng</a:t>
            </a:r>
            <a:r>
              <a:rPr lang="en-US" sz="1400" dirty="0"/>
              <a:t>', 'ahs’], </a:t>
            </a:r>
            <a:br>
              <a:rPr lang="en-US" sz="1400" dirty="0"/>
            </a:br>
            <a:r>
              <a:rPr lang="en-US" sz="1400" dirty="0"/>
              <a:t>['</a:t>
            </a:r>
            <a:r>
              <a:rPr lang="en-US" sz="1400" dirty="0" err="1"/>
              <a:t>rayts</a:t>
            </a:r>
            <a:r>
              <a:rPr lang="en-US" sz="1400" dirty="0"/>
              <a:t>', '</a:t>
            </a:r>
            <a:r>
              <a:rPr lang="en-US" sz="1400" dirty="0" err="1"/>
              <a:t>aend</a:t>
            </a:r>
            <a:r>
              <a:rPr lang="en-US" sz="1400" dirty="0"/>
              <a:t>', '</a:t>
            </a:r>
            <a:r>
              <a:rPr lang="en-US" sz="1400" dirty="0" err="1"/>
              <a:t>ih|kwaa|lax|tiy</a:t>
            </a:r>
            <a:r>
              <a:rPr lang="en-US" sz="1400" dirty="0"/>
              <a:t>’], </a:t>
            </a:r>
            <a:br>
              <a:rPr lang="en-US" sz="1400" dirty="0"/>
            </a:br>
            <a:r>
              <a:rPr lang="en-US" sz="1400" dirty="0"/>
              <a:t>['</a:t>
            </a:r>
            <a:r>
              <a:rPr lang="en-US" sz="1400" dirty="0" err="1"/>
              <a:t>wiy</a:t>
            </a:r>
            <a:r>
              <a:rPr lang="en-US" sz="1400" dirty="0"/>
              <a:t>', '</a:t>
            </a:r>
            <a:r>
              <a:rPr lang="en-US" sz="1400" dirty="0" err="1"/>
              <a:t>aol</a:t>
            </a:r>
            <a:r>
              <a:rPr lang="en-US" sz="1400" dirty="0"/>
              <a:t>', '</a:t>
            </a:r>
            <a:r>
              <a:rPr lang="en-US" sz="1400" dirty="0" err="1"/>
              <a:t>dih|zerv</a:t>
            </a:r>
            <a:r>
              <a:rPr lang="en-US" sz="1400" dirty="0"/>
              <a:t>', '</a:t>
            </a:r>
            <a:r>
              <a:rPr lang="en-US" sz="1400" dirty="0" err="1"/>
              <a:t>lahv</a:t>
            </a:r>
            <a:r>
              <a:rPr lang="en-US" sz="1400" dirty="0"/>
              <a:t>']]</a:t>
            </a:r>
            <a:endParaRPr lang="en-US" sz="11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9A4E51-F7C8-575A-189C-FBBD159940AD}"/>
              </a:ext>
            </a:extLst>
          </p:cNvPr>
          <p:cNvSpPr txBox="1"/>
          <p:nvPr/>
        </p:nvSpPr>
        <p:spPr>
          <a:xfrm>
            <a:off x="9273316" y="5843097"/>
            <a:ext cx="21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 in traditional Haiku format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[6, 6, 5]</a:t>
            </a:r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E56AFD-DBCF-2F37-B14C-62E0716D657D}"/>
              </a:ext>
            </a:extLst>
          </p:cNvPr>
          <p:cNvCxnSpPr>
            <a:cxnSpLocks/>
          </p:cNvCxnSpPr>
          <p:nvPr/>
        </p:nvCxnSpPr>
        <p:spPr>
          <a:xfrm flipH="1" flipV="1">
            <a:off x="8823960" y="5460554"/>
            <a:ext cx="449356" cy="453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32" grpId="0" animBg="1"/>
      <p:bldP spid="34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54F683-C11B-33CB-D367-60F2F6681471}"/>
              </a:ext>
            </a:extLst>
          </p:cNvPr>
          <p:cNvSpPr txBox="1">
            <a:spLocks/>
          </p:cNvSpPr>
          <p:nvPr/>
        </p:nvSpPr>
        <p:spPr>
          <a:xfrm>
            <a:off x="310234" y="1894676"/>
            <a:ext cx="4783331" cy="113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Davinci performs poorly at generating traditional haikus</a:t>
            </a:r>
          </a:p>
          <a:p>
            <a:r>
              <a:rPr lang="en-US" sz="2400" dirty="0"/>
              <a:t>Need to generate haikus in 5, 7, 5 format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18FA52-4904-5913-781B-724AA9D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Generating Synthetic Haikus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673B47E-9123-14E3-A51C-61AFC6FD40CE}"/>
              </a:ext>
            </a:extLst>
          </p:cNvPr>
          <p:cNvSpPr/>
          <p:nvPr/>
        </p:nvSpPr>
        <p:spPr>
          <a:xfrm>
            <a:off x="5862311" y="78373"/>
            <a:ext cx="2999012" cy="244078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Set of Haikus=</a:t>
            </a:r>
          </a:p>
          <a:p>
            <a:r>
              <a:rPr lang="en-US" sz="1400" i="1" dirty="0"/>
              <a:t>{</a:t>
            </a:r>
          </a:p>
          <a:p>
            <a:r>
              <a:rPr lang="en-US" sz="1400" i="1" dirty="0"/>
              <a:t>[Aliens among us,</a:t>
            </a:r>
          </a:p>
          <a:p>
            <a:r>
              <a:rPr lang="en-US" sz="1400" i="1" dirty="0"/>
              <a:t>Rights and equality,</a:t>
            </a:r>
          </a:p>
          <a:p>
            <a:r>
              <a:rPr lang="en-US" sz="1400" i="1" dirty="0"/>
              <a:t>We all deserve love.],</a:t>
            </a:r>
          </a:p>
          <a:p>
            <a:r>
              <a:rPr lang="en-US" sz="1400" i="1" dirty="0"/>
              <a:t>…,</a:t>
            </a:r>
          </a:p>
          <a:p>
            <a:r>
              <a:rPr lang="en-US" sz="1400" i="1" dirty="0"/>
              <a:t>[Aliens come to Earth, </a:t>
            </a:r>
          </a:p>
          <a:p>
            <a:r>
              <a:rPr lang="en-US" sz="1400" i="1" dirty="0"/>
              <a:t>Humans look up in wonder, </a:t>
            </a:r>
          </a:p>
          <a:p>
            <a:r>
              <a:rPr lang="en-US" sz="1400" i="1" dirty="0"/>
              <a:t>Awaiting.] 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F33ED2F-9581-6A46-77F6-7941D7378618}"/>
              </a:ext>
            </a:extLst>
          </p:cNvPr>
          <p:cNvSpPr/>
          <p:nvPr/>
        </p:nvSpPr>
        <p:spPr>
          <a:xfrm>
            <a:off x="9582023" y="2917575"/>
            <a:ext cx="1549259" cy="856488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66928">
              <a:spcAft>
                <a:spcPts val="600"/>
              </a:spcAft>
            </a:pPr>
            <a:r>
              <a:rPr lang="en-US" sz="1400" i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Synthetic Haikus</a:t>
            </a:r>
            <a:endParaRPr lang="en-US" sz="2400" i="1" dirty="0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DC18143-6853-6760-817C-341D3BAA94A1}"/>
              </a:ext>
            </a:extLst>
          </p:cNvPr>
          <p:cNvSpPr/>
          <p:nvPr/>
        </p:nvSpPr>
        <p:spPr>
          <a:xfrm rot="5400000">
            <a:off x="9057108" y="939535"/>
            <a:ext cx="1694336" cy="1949571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02330-3EB2-9AA5-DA65-F7D64379DA7F}"/>
              </a:ext>
            </a:extLst>
          </p:cNvPr>
          <p:cNvSpPr txBox="1"/>
          <p:nvPr/>
        </p:nvSpPr>
        <p:spPr>
          <a:xfrm>
            <a:off x="9019134" y="1126162"/>
            <a:ext cx="11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Set of Haikus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53427-249B-DB89-DF10-D3D91BFA5CF9}"/>
              </a:ext>
            </a:extLst>
          </p:cNvPr>
          <p:cNvSpPr txBox="1"/>
          <p:nvPr/>
        </p:nvSpPr>
        <p:spPr>
          <a:xfrm>
            <a:off x="9550370" y="5054065"/>
            <a:ext cx="59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Haiku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0360E0ED-6102-668E-AF1A-2F2D53AE9AD9}"/>
              </a:ext>
            </a:extLst>
          </p:cNvPr>
          <p:cNvSpPr/>
          <p:nvPr/>
        </p:nvSpPr>
        <p:spPr>
          <a:xfrm>
            <a:off x="6504627" y="2993986"/>
            <a:ext cx="1415407" cy="74066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Syllable Count for each Haiku</a:t>
            </a:r>
            <a:endParaRPr lang="en-US" sz="1100" i="1" dirty="0"/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D763A88D-CBCA-7401-1810-1876B52DDC54}"/>
              </a:ext>
            </a:extLst>
          </p:cNvPr>
          <p:cNvSpPr/>
          <p:nvPr/>
        </p:nvSpPr>
        <p:spPr>
          <a:xfrm rot="10800000">
            <a:off x="7985972" y="2936075"/>
            <a:ext cx="1549259" cy="856488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E02A0-B61E-272A-3D7C-6B2F8E4A2988}"/>
              </a:ext>
            </a:extLst>
          </p:cNvPr>
          <p:cNvSpPr txBox="1"/>
          <p:nvPr/>
        </p:nvSpPr>
        <p:spPr>
          <a:xfrm>
            <a:off x="8304407" y="3179961"/>
            <a:ext cx="105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Phonemizer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0AE48E0-0587-CB08-C22B-CC04563C5AF5}"/>
              </a:ext>
            </a:extLst>
          </p:cNvPr>
          <p:cNvSpPr/>
          <p:nvPr/>
        </p:nvSpPr>
        <p:spPr>
          <a:xfrm rot="5400000">
            <a:off x="6699052" y="3951216"/>
            <a:ext cx="1085264" cy="652137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Pruning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DB8900A-312F-01A8-EEBA-C92A1D532197}"/>
              </a:ext>
            </a:extLst>
          </p:cNvPr>
          <p:cNvSpPr/>
          <p:nvPr/>
        </p:nvSpPr>
        <p:spPr>
          <a:xfrm>
            <a:off x="6499473" y="4873297"/>
            <a:ext cx="1415407" cy="74066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Generate every possible permutation</a:t>
            </a:r>
            <a:endParaRPr lang="en-US" sz="1100" i="1" dirty="0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B787158-792B-E004-146A-C4F094DAB8C8}"/>
              </a:ext>
            </a:extLst>
          </p:cNvPr>
          <p:cNvSpPr/>
          <p:nvPr/>
        </p:nvSpPr>
        <p:spPr>
          <a:xfrm>
            <a:off x="7992834" y="4859748"/>
            <a:ext cx="1247303" cy="754215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Pruning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FE2C766B-C056-5530-AB09-CA80054C9D0A}"/>
              </a:ext>
            </a:extLst>
          </p:cNvPr>
          <p:cNvSpPr/>
          <p:nvPr/>
        </p:nvSpPr>
        <p:spPr>
          <a:xfrm>
            <a:off x="9370113" y="4724139"/>
            <a:ext cx="2218535" cy="1020057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“Vast expanse of space</a:t>
            </a:r>
          </a:p>
          <a:p>
            <a:r>
              <a:rPr lang="en-US" sz="1400" i="1" dirty="0"/>
              <a:t>All must be treated equal</a:t>
            </a:r>
          </a:p>
          <a:p>
            <a:r>
              <a:rPr lang="en-US" sz="1400" i="1" dirty="0"/>
              <a:t>Justice will prevail”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775EF-9826-CE23-6F52-EA7E63E41DA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7648954" y="5455264"/>
            <a:ext cx="869154" cy="35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D00DD-67EE-71CE-DE28-8AA3E70ECB7E}"/>
              </a:ext>
            </a:extLst>
          </p:cNvPr>
          <p:cNvCxnSpPr>
            <a:cxnSpLocks/>
          </p:cNvCxnSpPr>
          <p:nvPr/>
        </p:nvCxnSpPr>
        <p:spPr>
          <a:xfrm>
            <a:off x="6322955" y="3997319"/>
            <a:ext cx="768746" cy="1843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CDECFFCD-B3D3-0A7E-BA6B-A65DBA16E162}"/>
              </a:ext>
            </a:extLst>
          </p:cNvPr>
          <p:cNvSpPr/>
          <p:nvPr/>
        </p:nvSpPr>
        <p:spPr>
          <a:xfrm>
            <a:off x="3402016" y="3621019"/>
            <a:ext cx="2927795" cy="74066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Keep line 1 if it contains 5 syllables.</a:t>
            </a:r>
          </a:p>
          <a:p>
            <a:r>
              <a:rPr lang="en-US" sz="1400" dirty="0"/>
              <a:t>Keep line 2 if it contains 7 syllables.</a:t>
            </a:r>
          </a:p>
          <a:p>
            <a:r>
              <a:rPr lang="en-US" sz="1400" dirty="0"/>
              <a:t>Keep line 3 if it contains 5 syllables.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AC85502B-D814-5033-57BA-35FC48B3D5FA}"/>
              </a:ext>
            </a:extLst>
          </p:cNvPr>
          <p:cNvSpPr/>
          <p:nvPr/>
        </p:nvSpPr>
        <p:spPr>
          <a:xfrm>
            <a:off x="3831340" y="5814732"/>
            <a:ext cx="7635227" cy="94571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Line 1 should contain a topic extracted from original HS prompt </a:t>
            </a:r>
            <a:r>
              <a:rPr lang="en-US" sz="1400" b="1" dirty="0"/>
              <a:t>AND </a:t>
            </a:r>
            <a:r>
              <a:rPr lang="en-US" sz="1400" dirty="0"/>
              <a:t>generated CS.</a:t>
            </a:r>
          </a:p>
          <a:p>
            <a:r>
              <a:rPr lang="en-US" sz="1400" dirty="0"/>
              <a:t>Line 2 should contain a topic from original HS </a:t>
            </a:r>
            <a:r>
              <a:rPr lang="en-US" sz="1400" b="1" dirty="0"/>
              <a:t>OR </a:t>
            </a:r>
            <a:r>
              <a:rPr lang="en-US" sz="1400" dirty="0"/>
              <a:t>generated CS</a:t>
            </a:r>
          </a:p>
          <a:p>
            <a:r>
              <a:rPr lang="en-US" sz="1400" dirty="0"/>
              <a:t>Line 3 should contain a topic from original HS </a:t>
            </a:r>
            <a:r>
              <a:rPr lang="en-US" sz="1400" b="1" dirty="0"/>
              <a:t>OR </a:t>
            </a:r>
            <a:r>
              <a:rPr lang="en-US" sz="1400" dirty="0"/>
              <a:t>generated CS</a:t>
            </a:r>
          </a:p>
        </p:txBody>
      </p:sp>
    </p:spTree>
    <p:extLst>
      <p:ext uri="{BB962C8B-B14F-4D97-AF65-F5344CB8AC3E}">
        <p14:creationId xmlns:p14="http://schemas.microsoft.com/office/powerpoint/2010/main" val="7966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34" grpId="0" animBg="1"/>
      <p:bldP spid="2" grpId="0" animBg="1"/>
      <p:bldP spid="7" grpId="0" animBg="1"/>
      <p:bldP spid="8" grpId="0" animBg="1"/>
      <p:bldP spid="9" grpId="0" animBg="1"/>
      <p:bldP spid="10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693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Generating Counterspeech Haikus</vt:lpstr>
      <vt:lpstr>Objective</vt:lpstr>
      <vt:lpstr>Proposed Pipeline</vt:lpstr>
      <vt:lpstr>Dataset</vt:lpstr>
      <vt:lpstr>Model Fine-tuning</vt:lpstr>
      <vt:lpstr>PowerPoint Presentation</vt:lpstr>
      <vt:lpstr>PowerPoint Presentation</vt:lpstr>
      <vt:lpstr>Phonemizer</vt:lpstr>
      <vt:lpstr>Generating Synthetic Haikus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Counterspeech Haikus</dc:title>
  <dc:creator>Salman, Humza</dc:creator>
  <cp:lastModifiedBy>Salman, Humza</cp:lastModifiedBy>
  <cp:revision>1</cp:revision>
  <dcterms:created xsi:type="dcterms:W3CDTF">2023-05-01T14:24:08Z</dcterms:created>
  <dcterms:modified xsi:type="dcterms:W3CDTF">2023-05-02T00:52:59Z</dcterms:modified>
</cp:coreProperties>
</file>