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93" r:id="rId3"/>
    <p:sldId id="265" r:id="rId4"/>
    <p:sldId id="271" r:id="rId5"/>
    <p:sldId id="286" r:id="rId6"/>
    <p:sldId id="273" r:id="rId7"/>
    <p:sldId id="287" r:id="rId8"/>
    <p:sldId id="259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90" r:id="rId21"/>
    <p:sldId id="288" r:id="rId22"/>
    <p:sldId id="296" r:id="rId23"/>
    <p:sldId id="289" r:id="rId24"/>
    <p:sldId id="291" r:id="rId25"/>
    <p:sldId id="300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2AF92"/>
    <a:srgbClr val="B6F2B9"/>
    <a:srgbClr val="9FB9CD"/>
    <a:srgbClr val="8F9CA6"/>
    <a:srgbClr val="BFBFBF"/>
    <a:srgbClr val="C8CBC6"/>
    <a:srgbClr val="BFC6B8"/>
    <a:srgbClr val="DEF1CA"/>
    <a:srgbClr val="E3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66C1F-B356-2EA6-0AB1-5DA5AC14393B}" v="65" dt="2023-05-02T16:37:58.361"/>
    <p1510:client id="{0F328CAD-E62C-43C9-BDA0-C24BC0D4EBF7}" v="3643" dt="2023-05-02T14:50:33.954"/>
    <p1510:client id="{22734954-EDF9-2A6E-066A-5177DF3E52AD}" v="34" dt="2023-05-02T05:16:58.953"/>
    <p1510:client id="{2ECC0EDD-2D2F-9B63-A34A-CDF6C499BEE3}" v="51" dt="2023-05-02T15:35:29.920"/>
    <p1510:client id="{8E3CCF4A-F1DF-0E89-2D09-71D6CB041AD8}" v="546" vWet="547" dt="2023-05-02T06:02:53.490"/>
    <p1510:client id="{A803A79F-E7FF-B355-2A55-F8FDD95A9FEC}" v="1276" dt="2023-05-01T20:58:17.804"/>
    <p1510:client id="{B0118D61-343A-E16F-B2EF-8F239FEA0BA1}" v="210" dt="2023-05-02T04:47:32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ganathan, Devshan" userId="S::dxr200013@utdallas.edu::ddbf2752-890d-47ca-bd22-8f4bd8fdfa8b" providerId="AD" clId="Web-{2ECC0EDD-2D2F-9B63-A34A-CDF6C499BEE3}"/>
    <pc:docChg chg="modSld">
      <pc:chgData name="Renganathan, Devshan" userId="S::dxr200013@utdallas.edu::ddbf2752-890d-47ca-bd22-8f4bd8fdfa8b" providerId="AD" clId="Web-{2ECC0EDD-2D2F-9B63-A34A-CDF6C499BEE3}" dt="2023-05-02T15:35:29.076" v="49" actId="20577"/>
      <pc:docMkLst>
        <pc:docMk/>
      </pc:docMkLst>
      <pc:sldChg chg="modSp">
        <pc:chgData name="Renganathan, Devshan" userId="S::dxr200013@utdallas.edu::ddbf2752-890d-47ca-bd22-8f4bd8fdfa8b" providerId="AD" clId="Web-{2ECC0EDD-2D2F-9B63-A34A-CDF6C499BEE3}" dt="2023-05-02T15:35:29.076" v="49" actId="20577"/>
        <pc:sldMkLst>
          <pc:docMk/>
          <pc:sldMk cId="3243193549" sldId="300"/>
        </pc:sldMkLst>
        <pc:spChg chg="mod">
          <ac:chgData name="Renganathan, Devshan" userId="S::dxr200013@utdallas.edu::ddbf2752-890d-47ca-bd22-8f4bd8fdfa8b" providerId="AD" clId="Web-{2ECC0EDD-2D2F-9B63-A34A-CDF6C499BEE3}" dt="2023-05-02T15:35:29.076" v="49" actId="20577"/>
          <ac:spMkLst>
            <pc:docMk/>
            <pc:sldMk cId="3243193549" sldId="300"/>
            <ac:spMk id="3" creationId="{0DFF9525-D707-0C3A-8077-C8D2EBB0D951}"/>
          </ac:spMkLst>
        </pc:spChg>
      </pc:sldChg>
    </pc:docChg>
  </pc:docChgLst>
  <pc:docChgLst>
    <pc:chgData name="Renganathan, Devshan" userId="S::dxr200013@utdallas.edu::ddbf2752-890d-47ca-bd22-8f4bd8fdfa8b" providerId="AD" clId="Web-{8E3CCF4A-F1DF-0E89-2D09-71D6CB041AD8}"/>
    <pc:docChg chg="modSld">
      <pc:chgData name="Renganathan, Devshan" userId="S::dxr200013@utdallas.edu::ddbf2752-890d-47ca-bd22-8f4bd8fdfa8b" providerId="AD" clId="Web-{8E3CCF4A-F1DF-0E89-2D09-71D6CB041AD8}" dt="2023-05-02T06:02:50.849" v="331" actId="20577"/>
      <pc:docMkLst>
        <pc:docMk/>
      </pc:docMkLst>
      <pc:sldChg chg="modSp">
        <pc:chgData name="Renganathan, Devshan" userId="S::dxr200013@utdallas.edu::ddbf2752-890d-47ca-bd22-8f4bd8fdfa8b" providerId="AD" clId="Web-{8E3CCF4A-F1DF-0E89-2D09-71D6CB041AD8}" dt="2023-05-02T05:48:42.629" v="269" actId="20577"/>
        <pc:sldMkLst>
          <pc:docMk/>
          <pc:sldMk cId="834756121" sldId="259"/>
        </pc:sldMkLst>
        <pc:spChg chg="mod">
          <ac:chgData name="Renganathan, Devshan" userId="S::dxr200013@utdallas.edu::ddbf2752-890d-47ca-bd22-8f4bd8fdfa8b" providerId="AD" clId="Web-{8E3CCF4A-F1DF-0E89-2D09-71D6CB041AD8}" dt="2023-05-02T05:48:42.629" v="269" actId="20577"/>
          <ac:spMkLst>
            <pc:docMk/>
            <pc:sldMk cId="834756121" sldId="259"/>
            <ac:spMk id="3" creationId="{2B5A8537-9519-0038-4DC4-A724D8423F37}"/>
          </ac:spMkLst>
        </pc:spChg>
        <pc:spChg chg="mod">
          <ac:chgData name="Renganathan, Devshan" userId="S::dxr200013@utdallas.edu::ddbf2752-890d-47ca-bd22-8f4bd8fdfa8b" providerId="AD" clId="Web-{8E3CCF4A-F1DF-0E89-2D09-71D6CB041AD8}" dt="2023-05-02T05:46:39.656" v="254" actId="20577"/>
          <ac:spMkLst>
            <pc:docMk/>
            <pc:sldMk cId="834756121" sldId="259"/>
            <ac:spMk id="10" creationId="{FA828DDD-BEA4-1A3F-7335-B0EEF11D8E87}"/>
          </ac:spMkLst>
        </pc:spChg>
      </pc:sldChg>
      <pc:sldChg chg="addSp modSp addAnim modAnim">
        <pc:chgData name="Renganathan, Devshan" userId="S::dxr200013@utdallas.edu::ddbf2752-890d-47ca-bd22-8f4bd8fdfa8b" providerId="AD" clId="Web-{8E3CCF4A-F1DF-0E89-2D09-71D6CB041AD8}" dt="2023-05-02T05:31:45.783" v="253" actId="20577"/>
        <pc:sldMkLst>
          <pc:docMk/>
          <pc:sldMk cId="3568533691" sldId="278"/>
        </pc:sldMkLst>
        <pc:spChg chg="add mod">
          <ac:chgData name="Renganathan, Devshan" userId="S::dxr200013@utdallas.edu::ddbf2752-890d-47ca-bd22-8f4bd8fdfa8b" providerId="AD" clId="Web-{8E3CCF4A-F1DF-0E89-2D09-71D6CB041AD8}" dt="2023-05-02T05:31:25.251" v="235"/>
          <ac:spMkLst>
            <pc:docMk/>
            <pc:sldMk cId="3568533691" sldId="278"/>
            <ac:spMk id="3" creationId="{72C202CD-41DF-160D-7A74-2EC037FC504A}"/>
          </ac:spMkLst>
        </pc:spChg>
        <pc:spChg chg="mod">
          <ac:chgData name="Renganathan, Devshan" userId="S::dxr200013@utdallas.edu::ddbf2752-890d-47ca-bd22-8f4bd8fdfa8b" providerId="AD" clId="Web-{8E3CCF4A-F1DF-0E89-2D09-71D6CB041AD8}" dt="2023-05-02T05:31:45.783" v="253" actId="20577"/>
          <ac:spMkLst>
            <pc:docMk/>
            <pc:sldMk cId="3568533691" sldId="278"/>
            <ac:spMk id="7" creationId="{E298566F-60D2-8B0B-76EA-ABB664557811}"/>
          </ac:spMkLst>
        </pc:spChg>
      </pc:sldChg>
      <pc:sldChg chg="modSp">
        <pc:chgData name="Renganathan, Devshan" userId="S::dxr200013@utdallas.edu::ddbf2752-890d-47ca-bd22-8f4bd8fdfa8b" providerId="AD" clId="Web-{8E3CCF4A-F1DF-0E89-2D09-71D6CB041AD8}" dt="2023-05-02T06:02:50.849" v="331" actId="20577"/>
        <pc:sldMkLst>
          <pc:docMk/>
          <pc:sldMk cId="2790598300" sldId="280"/>
        </pc:sldMkLst>
        <pc:spChg chg="mod">
          <ac:chgData name="Renganathan, Devshan" userId="S::dxr200013@utdallas.edu::ddbf2752-890d-47ca-bd22-8f4bd8fdfa8b" providerId="AD" clId="Web-{8E3CCF4A-F1DF-0E89-2D09-71D6CB041AD8}" dt="2023-05-02T06:02:50.849" v="331" actId="20577"/>
          <ac:spMkLst>
            <pc:docMk/>
            <pc:sldMk cId="2790598300" sldId="280"/>
            <ac:spMk id="3" creationId="{6FED99EF-7B86-E594-AE19-351F3D0E51D9}"/>
          </ac:spMkLst>
        </pc:spChg>
        <pc:spChg chg="mod">
          <ac:chgData name="Renganathan, Devshan" userId="S::dxr200013@utdallas.edu::ddbf2752-890d-47ca-bd22-8f4bd8fdfa8b" providerId="AD" clId="Web-{8E3CCF4A-F1DF-0E89-2D09-71D6CB041AD8}" dt="2023-05-02T05:54:51.048" v="294" actId="1076"/>
          <ac:spMkLst>
            <pc:docMk/>
            <pc:sldMk cId="2790598300" sldId="280"/>
            <ac:spMk id="4" creationId="{89FED1AA-EED5-0FB2-AAA7-F5720A2302CE}"/>
          </ac:spMkLst>
        </pc:spChg>
        <pc:spChg chg="mod">
          <ac:chgData name="Renganathan, Devshan" userId="S::dxr200013@utdallas.edu::ddbf2752-890d-47ca-bd22-8f4bd8fdfa8b" providerId="AD" clId="Web-{8E3CCF4A-F1DF-0E89-2D09-71D6CB041AD8}" dt="2023-05-02T05:54:46.329" v="293" actId="1076"/>
          <ac:spMkLst>
            <pc:docMk/>
            <pc:sldMk cId="2790598300" sldId="280"/>
            <ac:spMk id="5" creationId="{29B31702-6D89-BD22-F163-1FD562AFE018}"/>
          </ac:spMkLst>
        </pc:spChg>
        <pc:spChg chg="mod">
          <ac:chgData name="Renganathan, Devshan" userId="S::dxr200013@utdallas.edu::ddbf2752-890d-47ca-bd22-8f4bd8fdfa8b" providerId="AD" clId="Web-{8E3CCF4A-F1DF-0E89-2D09-71D6CB041AD8}" dt="2023-05-02T05:55:29.424" v="299" actId="1076"/>
          <ac:spMkLst>
            <pc:docMk/>
            <pc:sldMk cId="2790598300" sldId="280"/>
            <ac:spMk id="6" creationId="{34011ECB-09C7-EF5E-5EA9-B962531ACFC0}"/>
          </ac:spMkLst>
        </pc:spChg>
        <pc:spChg chg="mod">
          <ac:chgData name="Renganathan, Devshan" userId="S::dxr200013@utdallas.edu::ddbf2752-890d-47ca-bd22-8f4bd8fdfa8b" providerId="AD" clId="Web-{8E3CCF4A-F1DF-0E89-2D09-71D6CB041AD8}" dt="2023-05-02T05:55:22.658" v="298" actId="1076"/>
          <ac:spMkLst>
            <pc:docMk/>
            <pc:sldMk cId="2790598300" sldId="280"/>
            <ac:spMk id="7" creationId="{EF89B0F3-5928-A0D4-B192-86E46CE75405}"/>
          </ac:spMkLst>
        </pc:spChg>
      </pc:sldChg>
      <pc:sldChg chg="modSp">
        <pc:chgData name="Renganathan, Devshan" userId="S::dxr200013@utdallas.edu::ddbf2752-890d-47ca-bd22-8f4bd8fdfa8b" providerId="AD" clId="Web-{8E3CCF4A-F1DF-0E89-2D09-71D6CB041AD8}" dt="2023-05-02T05:29:28.731" v="62" actId="20577"/>
        <pc:sldMkLst>
          <pc:docMk/>
          <pc:sldMk cId="740607923" sldId="284"/>
        </pc:sldMkLst>
        <pc:spChg chg="mod">
          <ac:chgData name="Renganathan, Devshan" userId="S::dxr200013@utdallas.edu::ddbf2752-890d-47ca-bd22-8f4bd8fdfa8b" providerId="AD" clId="Web-{8E3CCF4A-F1DF-0E89-2D09-71D6CB041AD8}" dt="2023-05-02T05:29:28.731" v="62" actId="20577"/>
          <ac:spMkLst>
            <pc:docMk/>
            <pc:sldMk cId="740607923" sldId="284"/>
            <ac:spMk id="3" creationId="{CCBE96E1-72A3-654F-DF90-6B7C9E487C85}"/>
          </ac:spMkLst>
        </pc:spChg>
      </pc:sldChg>
    </pc:docChg>
  </pc:docChgLst>
  <pc:docChgLst>
    <pc:chgData name="Salman, Humza" userId="f7492d98-13ac-4079-bb36-ae5cfaa17cd2" providerId="ADAL" clId="{0F328CAD-E62C-43C9-BDA0-C24BC0D4EBF7}"/>
    <pc:docChg chg="undo redo custSel addSld delSld modSld sldOrd modMainMaster">
      <pc:chgData name="Salman, Humza" userId="f7492d98-13ac-4079-bb36-ae5cfaa17cd2" providerId="ADAL" clId="{0F328CAD-E62C-43C9-BDA0-C24BC0D4EBF7}" dt="2023-05-02T14:50:33.954" v="7192" actId="47"/>
      <pc:docMkLst>
        <pc:docMk/>
      </pc:docMkLst>
      <pc:sldChg chg="modSp del mod modShow">
        <pc:chgData name="Salman, Humza" userId="f7492d98-13ac-4079-bb36-ae5cfaa17cd2" providerId="ADAL" clId="{0F328CAD-E62C-43C9-BDA0-C24BC0D4EBF7}" dt="2023-05-02T14:50:32.507" v="7191" actId="47"/>
        <pc:sldMkLst>
          <pc:docMk/>
          <pc:sldMk cId="889306724" sldId="257"/>
        </pc:sldMkLst>
        <pc:spChg chg="mod">
          <ac:chgData name="Salman, Humza" userId="f7492d98-13ac-4079-bb36-ae5cfaa17cd2" providerId="ADAL" clId="{0F328CAD-E62C-43C9-BDA0-C24BC0D4EBF7}" dt="2023-05-01T20:23:39.182" v="3193" actId="20577"/>
          <ac:spMkLst>
            <pc:docMk/>
            <pc:sldMk cId="889306724" sldId="257"/>
            <ac:spMk id="3" creationId="{C3FA1F9E-C799-B4BF-2B63-4D787912F508}"/>
          </ac:spMkLst>
        </pc:spChg>
      </pc:sldChg>
      <pc:sldChg chg="modSp new del mod">
        <pc:chgData name="Salman, Humza" userId="f7492d98-13ac-4079-bb36-ae5cfaa17cd2" providerId="ADAL" clId="{0F328CAD-E62C-43C9-BDA0-C24BC0D4EBF7}" dt="2023-05-01T19:18:31.653" v="2490" actId="47"/>
        <pc:sldMkLst>
          <pc:docMk/>
          <pc:sldMk cId="3026047222" sldId="258"/>
        </pc:sldMkLst>
        <pc:spChg chg="mod">
          <ac:chgData name="Salman, Humza" userId="f7492d98-13ac-4079-bb36-ae5cfaa17cd2" providerId="ADAL" clId="{0F328CAD-E62C-43C9-BDA0-C24BC0D4EBF7}" dt="2023-04-20T15:37:59.782" v="22" actId="20577"/>
          <ac:spMkLst>
            <pc:docMk/>
            <pc:sldMk cId="3026047222" sldId="258"/>
            <ac:spMk id="2" creationId="{67C86724-972D-7990-DF7D-FBA439E12B42}"/>
          </ac:spMkLst>
        </pc:spChg>
        <pc:spChg chg="mod">
          <ac:chgData name="Salman, Humza" userId="f7492d98-13ac-4079-bb36-ae5cfaa17cd2" providerId="ADAL" clId="{0F328CAD-E62C-43C9-BDA0-C24BC0D4EBF7}" dt="2023-04-20T15:39:39.192" v="153" actId="20577"/>
          <ac:spMkLst>
            <pc:docMk/>
            <pc:sldMk cId="3026047222" sldId="258"/>
            <ac:spMk id="3" creationId="{1D812CA0-D615-D467-7F8B-934013507F39}"/>
          </ac:spMkLst>
        </pc:spChg>
      </pc:sldChg>
      <pc:sldChg chg="modSp new mod">
        <pc:chgData name="Salman, Humza" userId="f7492d98-13ac-4079-bb36-ae5cfaa17cd2" providerId="ADAL" clId="{0F328CAD-E62C-43C9-BDA0-C24BC0D4EBF7}" dt="2023-04-20T16:02:29.455" v="211" actId="20577"/>
        <pc:sldMkLst>
          <pc:docMk/>
          <pc:sldMk cId="834756121" sldId="259"/>
        </pc:sldMkLst>
        <pc:spChg chg="mod">
          <ac:chgData name="Salman, Humza" userId="f7492d98-13ac-4079-bb36-ae5cfaa17cd2" providerId="ADAL" clId="{0F328CAD-E62C-43C9-BDA0-C24BC0D4EBF7}" dt="2023-04-20T16:02:29.455" v="211" actId="20577"/>
          <ac:spMkLst>
            <pc:docMk/>
            <pc:sldMk cId="834756121" sldId="259"/>
            <ac:spMk id="2" creationId="{4B223A83-27E9-176B-F75C-9EF3BD8DEB03}"/>
          </ac:spMkLst>
        </pc:spChg>
      </pc:sldChg>
      <pc:sldChg chg="modSp new del mod">
        <pc:chgData name="Salman, Humza" userId="f7492d98-13ac-4079-bb36-ae5cfaa17cd2" providerId="ADAL" clId="{0F328CAD-E62C-43C9-BDA0-C24BC0D4EBF7}" dt="2023-04-20T16:02:31.774" v="212" actId="47"/>
        <pc:sldMkLst>
          <pc:docMk/>
          <pc:sldMk cId="98462865" sldId="260"/>
        </pc:sldMkLst>
        <pc:spChg chg="mod">
          <ac:chgData name="Salman, Humza" userId="f7492d98-13ac-4079-bb36-ae5cfaa17cd2" providerId="ADAL" clId="{0F328CAD-E62C-43C9-BDA0-C24BC0D4EBF7}" dt="2023-04-20T16:02:26.180" v="203" actId="20577"/>
          <ac:spMkLst>
            <pc:docMk/>
            <pc:sldMk cId="98462865" sldId="260"/>
            <ac:spMk id="2" creationId="{6B560746-4BC6-BE1D-095F-9E4AD234EC3A}"/>
          </ac:spMkLst>
        </pc:spChg>
      </pc:sldChg>
      <pc:sldChg chg="modSp new mod ord modShow">
        <pc:chgData name="Salman, Humza" userId="f7492d98-13ac-4079-bb36-ae5cfaa17cd2" providerId="ADAL" clId="{0F328CAD-E62C-43C9-BDA0-C24BC0D4EBF7}" dt="2023-05-02T04:53:20.177" v="4806" actId="729"/>
        <pc:sldMkLst>
          <pc:docMk/>
          <pc:sldMk cId="2862657644" sldId="260"/>
        </pc:sldMkLst>
        <pc:spChg chg="mod">
          <ac:chgData name="Salman, Humza" userId="f7492d98-13ac-4079-bb36-ae5cfaa17cd2" providerId="ADAL" clId="{0F328CAD-E62C-43C9-BDA0-C24BC0D4EBF7}" dt="2023-04-20T16:02:38.052" v="222" actId="20577"/>
          <ac:spMkLst>
            <pc:docMk/>
            <pc:sldMk cId="2862657644" sldId="260"/>
            <ac:spMk id="2" creationId="{093EE440-A930-C3A9-626E-8910F81937FF}"/>
          </ac:spMkLst>
        </pc:spChg>
        <pc:spChg chg="mod">
          <ac:chgData name="Salman, Humza" userId="f7492d98-13ac-4079-bb36-ae5cfaa17cd2" providerId="ADAL" clId="{0F328CAD-E62C-43C9-BDA0-C24BC0D4EBF7}" dt="2023-05-01T01:29:01.060" v="2487" actId="20577"/>
          <ac:spMkLst>
            <pc:docMk/>
            <pc:sldMk cId="2862657644" sldId="260"/>
            <ac:spMk id="3" creationId="{EF281D71-0EE4-16A1-DC06-D67EBCD68540}"/>
          </ac:spMkLst>
        </pc:spChg>
      </pc:sldChg>
      <pc:sldChg chg="del">
        <pc:chgData name="Salman, Humza" userId="f7492d98-13ac-4079-bb36-ae5cfaa17cd2" providerId="ADAL" clId="{0F328CAD-E62C-43C9-BDA0-C24BC0D4EBF7}" dt="2023-04-30T14:42:38.613" v="2070" actId="47"/>
        <pc:sldMkLst>
          <pc:docMk/>
          <pc:sldMk cId="878450590" sldId="261"/>
        </pc:sldMkLst>
      </pc:sldChg>
      <pc:sldChg chg="modSp mod ord modShow">
        <pc:chgData name="Salman, Humza" userId="f7492d98-13ac-4079-bb36-ae5cfaa17cd2" providerId="ADAL" clId="{0F328CAD-E62C-43C9-BDA0-C24BC0D4EBF7}" dt="2023-05-02T04:53:14.782" v="4805" actId="729"/>
        <pc:sldMkLst>
          <pc:docMk/>
          <pc:sldMk cId="816932215" sldId="262"/>
        </pc:sldMkLst>
        <pc:spChg chg="mod">
          <ac:chgData name="Salman, Humza" userId="f7492d98-13ac-4079-bb36-ae5cfaa17cd2" providerId="ADAL" clId="{0F328CAD-E62C-43C9-BDA0-C24BC0D4EBF7}" dt="2023-05-02T04:52:59.121" v="4801" actId="1076"/>
          <ac:spMkLst>
            <pc:docMk/>
            <pc:sldMk cId="816932215" sldId="262"/>
            <ac:spMk id="3" creationId="{F9AFCAF3-1608-CE06-C1C0-3D40D0D33811}"/>
          </ac:spMkLst>
        </pc:spChg>
        <pc:spChg chg="mod">
          <ac:chgData name="Salman, Humza" userId="f7492d98-13ac-4079-bb36-ae5cfaa17cd2" providerId="ADAL" clId="{0F328CAD-E62C-43C9-BDA0-C24BC0D4EBF7}" dt="2023-05-02T04:52:59.121" v="4801" actId="1076"/>
          <ac:spMkLst>
            <pc:docMk/>
            <pc:sldMk cId="816932215" sldId="262"/>
            <ac:spMk id="4" creationId="{F6C1EAA8-142C-17D1-4A1E-13CDB7F1B231}"/>
          </ac:spMkLst>
        </pc:spChg>
        <pc:spChg chg="mod">
          <ac:chgData name="Salman, Humza" userId="f7492d98-13ac-4079-bb36-ae5cfaa17cd2" providerId="ADAL" clId="{0F328CAD-E62C-43C9-BDA0-C24BC0D4EBF7}" dt="2023-05-02T04:52:59.121" v="4801" actId="1076"/>
          <ac:spMkLst>
            <pc:docMk/>
            <pc:sldMk cId="816932215" sldId="262"/>
            <ac:spMk id="5" creationId="{8482DA6F-6C91-E81C-45F8-6CBBBE64FCD4}"/>
          </ac:spMkLst>
        </pc:spChg>
        <pc:spChg chg="mod">
          <ac:chgData name="Salman, Humza" userId="f7492d98-13ac-4079-bb36-ae5cfaa17cd2" providerId="ADAL" clId="{0F328CAD-E62C-43C9-BDA0-C24BC0D4EBF7}" dt="2023-05-02T04:52:59.121" v="4801" actId="1076"/>
          <ac:spMkLst>
            <pc:docMk/>
            <pc:sldMk cId="816932215" sldId="262"/>
            <ac:spMk id="6" creationId="{B32735DA-3618-E840-8261-BCB8D709FE7C}"/>
          </ac:spMkLst>
        </pc:spChg>
        <pc:spChg chg="mod">
          <ac:chgData name="Salman, Humza" userId="f7492d98-13ac-4079-bb36-ae5cfaa17cd2" providerId="ADAL" clId="{0F328CAD-E62C-43C9-BDA0-C24BC0D4EBF7}" dt="2023-05-02T04:52:59.121" v="4801" actId="1076"/>
          <ac:spMkLst>
            <pc:docMk/>
            <pc:sldMk cId="816932215" sldId="262"/>
            <ac:spMk id="7" creationId="{9360B933-FDCD-E347-3C08-7D1B6E53DC2C}"/>
          </ac:spMkLst>
        </pc:spChg>
        <pc:spChg chg="mod">
          <ac:chgData name="Salman, Humza" userId="f7492d98-13ac-4079-bb36-ae5cfaa17cd2" providerId="ADAL" clId="{0F328CAD-E62C-43C9-BDA0-C24BC0D4EBF7}" dt="2023-05-02T04:52:59.121" v="4801" actId="1076"/>
          <ac:spMkLst>
            <pc:docMk/>
            <pc:sldMk cId="816932215" sldId="262"/>
            <ac:spMk id="8" creationId="{DC9B1856-75C0-77E2-05B8-BF2EC1EB8891}"/>
          </ac:spMkLst>
        </pc:spChg>
        <pc:spChg chg="mod">
          <ac:chgData name="Salman, Humza" userId="f7492d98-13ac-4079-bb36-ae5cfaa17cd2" providerId="ADAL" clId="{0F328CAD-E62C-43C9-BDA0-C24BC0D4EBF7}" dt="2023-05-02T04:52:59.121" v="4801" actId="1076"/>
          <ac:spMkLst>
            <pc:docMk/>
            <pc:sldMk cId="816932215" sldId="262"/>
            <ac:spMk id="10" creationId="{1F6A6276-F2C6-76C6-A105-A8C1B939DD9D}"/>
          </ac:spMkLst>
        </pc:spChg>
        <pc:spChg chg="mod">
          <ac:chgData name="Salman, Humza" userId="f7492d98-13ac-4079-bb36-ae5cfaa17cd2" providerId="ADAL" clId="{0F328CAD-E62C-43C9-BDA0-C24BC0D4EBF7}" dt="2023-05-02T04:52:59.121" v="4801" actId="1076"/>
          <ac:spMkLst>
            <pc:docMk/>
            <pc:sldMk cId="816932215" sldId="262"/>
            <ac:spMk id="11" creationId="{02451992-2004-43C9-B2FD-212E0A6D610E}"/>
          </ac:spMkLst>
        </pc:spChg>
        <pc:spChg chg="mod">
          <ac:chgData name="Salman, Humza" userId="f7492d98-13ac-4079-bb36-ae5cfaa17cd2" providerId="ADAL" clId="{0F328CAD-E62C-43C9-BDA0-C24BC0D4EBF7}" dt="2023-05-02T04:52:59.121" v="4801" actId="1076"/>
          <ac:spMkLst>
            <pc:docMk/>
            <pc:sldMk cId="816932215" sldId="262"/>
            <ac:spMk id="12" creationId="{5104D119-F66F-906A-7A01-1F44534672F6}"/>
          </ac:spMkLst>
        </pc:spChg>
        <pc:spChg chg="mod">
          <ac:chgData name="Salman, Humza" userId="f7492d98-13ac-4079-bb36-ae5cfaa17cd2" providerId="ADAL" clId="{0F328CAD-E62C-43C9-BDA0-C24BC0D4EBF7}" dt="2023-05-02T04:52:59.121" v="4801" actId="1076"/>
          <ac:spMkLst>
            <pc:docMk/>
            <pc:sldMk cId="816932215" sldId="262"/>
            <ac:spMk id="13" creationId="{953A6D76-A630-5D68-74CA-2129CB9C8AD4}"/>
          </ac:spMkLst>
        </pc:spChg>
        <pc:spChg chg="mod">
          <ac:chgData name="Salman, Humza" userId="f7492d98-13ac-4079-bb36-ae5cfaa17cd2" providerId="ADAL" clId="{0F328CAD-E62C-43C9-BDA0-C24BC0D4EBF7}" dt="2023-05-02T04:52:59.121" v="4801" actId="1076"/>
          <ac:spMkLst>
            <pc:docMk/>
            <pc:sldMk cId="816932215" sldId="262"/>
            <ac:spMk id="14" creationId="{E60DD176-F1B2-6A71-CF46-8801965C38E5}"/>
          </ac:spMkLst>
        </pc:spChg>
        <pc:spChg chg="mod">
          <ac:chgData name="Salman, Humza" userId="f7492d98-13ac-4079-bb36-ae5cfaa17cd2" providerId="ADAL" clId="{0F328CAD-E62C-43C9-BDA0-C24BC0D4EBF7}" dt="2023-05-02T04:53:05.626" v="4804" actId="1076"/>
          <ac:spMkLst>
            <pc:docMk/>
            <pc:sldMk cId="816932215" sldId="262"/>
            <ac:spMk id="16" creationId="{A8158492-392D-87D5-DDE5-88CAC0F9714F}"/>
          </ac:spMkLst>
        </pc:spChg>
        <pc:spChg chg="mod">
          <ac:chgData name="Salman, Humza" userId="f7492d98-13ac-4079-bb36-ae5cfaa17cd2" providerId="ADAL" clId="{0F328CAD-E62C-43C9-BDA0-C24BC0D4EBF7}" dt="2023-05-02T04:53:00.696" v="4802" actId="1076"/>
          <ac:spMkLst>
            <pc:docMk/>
            <pc:sldMk cId="816932215" sldId="262"/>
            <ac:spMk id="17" creationId="{52F9F55B-4531-BE94-78B8-88A82DA9CAED}"/>
          </ac:spMkLst>
        </pc:spChg>
      </pc:sldChg>
      <pc:sldChg chg="del mod modShow">
        <pc:chgData name="Salman, Humza" userId="f7492d98-13ac-4079-bb36-ae5cfaa17cd2" providerId="ADAL" clId="{0F328CAD-E62C-43C9-BDA0-C24BC0D4EBF7}" dt="2023-05-02T14:50:33.954" v="7192" actId="47"/>
        <pc:sldMkLst>
          <pc:docMk/>
          <pc:sldMk cId="1690259361" sldId="266"/>
        </pc:sldMkLst>
      </pc:sldChg>
      <pc:sldChg chg="addSp delSp del mod">
        <pc:chgData name="Salman, Humza" userId="f7492d98-13ac-4079-bb36-ae5cfaa17cd2" providerId="ADAL" clId="{0F328CAD-E62C-43C9-BDA0-C24BC0D4EBF7}" dt="2023-04-27T20:51:06.355" v="417" actId="47"/>
        <pc:sldMkLst>
          <pc:docMk/>
          <pc:sldMk cId="783103888" sldId="267"/>
        </pc:sldMkLst>
        <pc:picChg chg="add del">
          <ac:chgData name="Salman, Humza" userId="f7492d98-13ac-4079-bb36-ae5cfaa17cd2" providerId="ADAL" clId="{0F328CAD-E62C-43C9-BDA0-C24BC0D4EBF7}" dt="2023-04-27T20:42:12.190" v="255" actId="21"/>
          <ac:picMkLst>
            <pc:docMk/>
            <pc:sldMk cId="783103888" sldId="267"/>
            <ac:picMk id="5" creationId="{B29A6B6B-ACAB-C552-0CD1-85A669881DA8}"/>
          </ac:picMkLst>
        </pc:picChg>
      </pc:sldChg>
      <pc:sldChg chg="addSp delSp modSp new del mod modShow">
        <pc:chgData name="Salman, Humza" userId="f7492d98-13ac-4079-bb36-ae5cfaa17cd2" providerId="ADAL" clId="{0F328CAD-E62C-43C9-BDA0-C24BC0D4EBF7}" dt="2023-05-01T19:17:46.866" v="2489" actId="47"/>
        <pc:sldMkLst>
          <pc:docMk/>
          <pc:sldMk cId="3041080323" sldId="268"/>
        </pc:sldMkLst>
        <pc:spChg chg="mod">
          <ac:chgData name="Salman, Humza" userId="f7492d98-13ac-4079-bb36-ae5cfaa17cd2" providerId="ADAL" clId="{0F328CAD-E62C-43C9-BDA0-C24BC0D4EBF7}" dt="2023-04-29T14:30:46.961" v="996" actId="20577"/>
          <ac:spMkLst>
            <pc:docMk/>
            <pc:sldMk cId="3041080323" sldId="268"/>
            <ac:spMk id="2" creationId="{9C34CDD1-84E1-5CDA-7644-020C77D02A18}"/>
          </ac:spMkLst>
        </pc:spChg>
        <pc:spChg chg="add mod">
          <ac:chgData name="Salman, Humza" userId="f7492d98-13ac-4079-bb36-ae5cfaa17cd2" providerId="ADAL" clId="{0F328CAD-E62C-43C9-BDA0-C24BC0D4EBF7}" dt="2023-04-27T20:46:15.212" v="268" actId="2711"/>
          <ac:spMkLst>
            <pc:docMk/>
            <pc:sldMk cId="3041080323" sldId="268"/>
            <ac:spMk id="5" creationId="{0D72CE83-1BD0-29DD-0A16-88F179D1E5CF}"/>
          </ac:spMkLst>
        </pc:spChg>
        <pc:picChg chg="add mod">
          <ac:chgData name="Salman, Humza" userId="f7492d98-13ac-4079-bb36-ae5cfaa17cd2" providerId="ADAL" clId="{0F328CAD-E62C-43C9-BDA0-C24BC0D4EBF7}" dt="2023-04-27T20:43:52.920" v="267" actId="14100"/>
          <ac:picMkLst>
            <pc:docMk/>
            <pc:sldMk cId="3041080323" sldId="268"/>
            <ac:picMk id="3" creationId="{CE759DB7-5B9D-9C7A-3666-C6694B44F777}"/>
          </ac:picMkLst>
        </pc:picChg>
        <pc:picChg chg="add del">
          <ac:chgData name="Salman, Humza" userId="f7492d98-13ac-4079-bb36-ae5cfaa17cd2" providerId="ADAL" clId="{0F328CAD-E62C-43C9-BDA0-C24BC0D4EBF7}" dt="2023-04-27T20:46:42.967" v="308" actId="21"/>
          <ac:picMkLst>
            <pc:docMk/>
            <pc:sldMk cId="3041080323" sldId="268"/>
            <ac:picMk id="7" creationId="{AB3876E8-5884-4636-47A9-2DF761F8DD2F}"/>
          </ac:picMkLst>
        </pc:picChg>
      </pc:sldChg>
      <pc:sldChg chg="addSp modSp new add del mod modShow">
        <pc:chgData name="Salman, Humza" userId="f7492d98-13ac-4079-bb36-ae5cfaa17cd2" providerId="ADAL" clId="{0F328CAD-E62C-43C9-BDA0-C24BC0D4EBF7}" dt="2023-05-01T19:17:46.866" v="2489" actId="47"/>
        <pc:sldMkLst>
          <pc:docMk/>
          <pc:sldMk cId="1964377217" sldId="269"/>
        </pc:sldMkLst>
        <pc:spChg chg="mod">
          <ac:chgData name="Salman, Humza" userId="f7492d98-13ac-4079-bb36-ae5cfaa17cd2" providerId="ADAL" clId="{0F328CAD-E62C-43C9-BDA0-C24BC0D4EBF7}" dt="2023-04-27T20:46:32.702" v="306" actId="20577"/>
          <ac:spMkLst>
            <pc:docMk/>
            <pc:sldMk cId="1964377217" sldId="269"/>
            <ac:spMk id="2" creationId="{BB0CF24F-8799-D962-2D10-280BC664D0F9}"/>
          </ac:spMkLst>
        </pc:spChg>
        <pc:spChg chg="add mod ord">
          <ac:chgData name="Salman, Humza" userId="f7492d98-13ac-4079-bb36-ae5cfaa17cd2" providerId="ADAL" clId="{0F328CAD-E62C-43C9-BDA0-C24BC0D4EBF7}" dt="2023-04-27T20:50:45.920" v="416" actId="14100"/>
          <ac:spMkLst>
            <pc:docMk/>
            <pc:sldMk cId="1964377217" sldId="269"/>
            <ac:spMk id="4" creationId="{A170E6A1-B49A-679C-21C8-704AEFAF09B0}"/>
          </ac:spMkLst>
        </pc:spChg>
        <pc:spChg chg="add mod">
          <ac:chgData name="Salman, Humza" userId="f7492d98-13ac-4079-bb36-ae5cfaa17cd2" providerId="ADAL" clId="{0F328CAD-E62C-43C9-BDA0-C24BC0D4EBF7}" dt="2023-04-28T13:03:52.400" v="604" actId="1076"/>
          <ac:spMkLst>
            <pc:docMk/>
            <pc:sldMk cId="1964377217" sldId="269"/>
            <ac:spMk id="5" creationId="{30A999CD-A44D-2B31-6CFA-E9EB84093EA9}"/>
          </ac:spMkLst>
        </pc:spChg>
        <pc:picChg chg="add mod">
          <ac:chgData name="Salman, Humza" userId="f7492d98-13ac-4079-bb36-ae5cfaa17cd2" providerId="ADAL" clId="{0F328CAD-E62C-43C9-BDA0-C24BC0D4EBF7}" dt="2023-04-27T20:46:58.034" v="313" actId="1076"/>
          <ac:picMkLst>
            <pc:docMk/>
            <pc:sldMk cId="1964377217" sldId="269"/>
            <ac:picMk id="3" creationId="{53F912C7-7392-9203-4BA7-66F0BD4B78F5}"/>
          </ac:picMkLst>
        </pc:picChg>
      </pc:sldChg>
      <pc:sldChg chg="addSp delSp modSp new del mod modShow">
        <pc:chgData name="Salman, Humza" userId="f7492d98-13ac-4079-bb36-ae5cfaa17cd2" providerId="ADAL" clId="{0F328CAD-E62C-43C9-BDA0-C24BC0D4EBF7}" dt="2023-05-01T19:17:46.866" v="2489" actId="47"/>
        <pc:sldMkLst>
          <pc:docMk/>
          <pc:sldMk cId="3328892589" sldId="270"/>
        </pc:sldMkLst>
        <pc:spChg chg="del mod">
          <ac:chgData name="Salman, Humza" userId="f7492d98-13ac-4079-bb36-ae5cfaa17cd2" providerId="ADAL" clId="{0F328CAD-E62C-43C9-BDA0-C24BC0D4EBF7}" dt="2023-04-28T13:03:59.072" v="605" actId="478"/>
          <ac:spMkLst>
            <pc:docMk/>
            <pc:sldMk cId="3328892589" sldId="270"/>
            <ac:spMk id="2" creationId="{6E5FA504-1830-4BEC-B8C5-68C6ED817DA6}"/>
          </ac:spMkLst>
        </pc:spChg>
        <pc:spChg chg="add mod">
          <ac:chgData name="Salman, Humza" userId="f7492d98-13ac-4079-bb36-ae5cfaa17cd2" providerId="ADAL" clId="{0F328CAD-E62C-43C9-BDA0-C24BC0D4EBF7}" dt="2023-04-28T13:03:59.072" v="605" actId="478"/>
          <ac:spMkLst>
            <pc:docMk/>
            <pc:sldMk cId="3328892589" sldId="270"/>
            <ac:spMk id="6" creationId="{9BADA032-9F1B-5D07-54DA-6605FF8DC521}"/>
          </ac:spMkLst>
        </pc:spChg>
        <pc:picChg chg="add mod">
          <ac:chgData name="Salman, Humza" userId="f7492d98-13ac-4079-bb36-ae5cfaa17cd2" providerId="ADAL" clId="{0F328CAD-E62C-43C9-BDA0-C24BC0D4EBF7}" dt="2023-04-27T20:53:26.163" v="471" actId="1076"/>
          <ac:picMkLst>
            <pc:docMk/>
            <pc:sldMk cId="3328892589" sldId="270"/>
            <ac:picMk id="4" creationId="{EBBB589C-F86E-E2DB-8025-FBBF9613E8C7}"/>
          </ac:picMkLst>
        </pc:picChg>
        <pc:picChg chg="add del">
          <ac:chgData name="Salman, Humza" userId="f7492d98-13ac-4079-bb36-ae5cfaa17cd2" providerId="ADAL" clId="{0F328CAD-E62C-43C9-BDA0-C24BC0D4EBF7}" dt="2023-04-27T20:52:46.519" v="465" actId="478"/>
          <ac:picMkLst>
            <pc:docMk/>
            <pc:sldMk cId="3328892589" sldId="270"/>
            <ac:picMk id="1026" creationId="{89C92EA0-8AA0-495E-A4FD-0852F3ADC919}"/>
          </ac:picMkLst>
        </pc:picChg>
      </pc:sldChg>
      <pc:sldChg chg="addSp delSp modSp new mod ord modClrScheme modAnim chgLayout">
        <pc:chgData name="Salman, Humza" userId="f7492d98-13ac-4079-bb36-ae5cfaa17cd2" providerId="ADAL" clId="{0F328CAD-E62C-43C9-BDA0-C24BC0D4EBF7}" dt="2023-04-30T15:09:11.298" v="2143"/>
        <pc:sldMkLst>
          <pc:docMk/>
          <pc:sldMk cId="1057030484" sldId="271"/>
        </pc:sldMkLst>
        <pc:spChg chg="mod ord">
          <ac:chgData name="Salman, Humza" userId="f7492d98-13ac-4079-bb36-ae5cfaa17cd2" providerId="ADAL" clId="{0F328CAD-E62C-43C9-BDA0-C24BC0D4EBF7}" dt="2023-04-29T14:29:08.179" v="948" actId="20577"/>
          <ac:spMkLst>
            <pc:docMk/>
            <pc:sldMk cId="1057030484" sldId="271"/>
            <ac:spMk id="2" creationId="{CBB6AB36-999C-F7EE-351A-BF30DEC9065D}"/>
          </ac:spMkLst>
        </pc:spChg>
        <pc:spChg chg="add del mod ord">
          <ac:chgData name="Salman, Humza" userId="f7492d98-13ac-4079-bb36-ae5cfaa17cd2" providerId="ADAL" clId="{0F328CAD-E62C-43C9-BDA0-C24BC0D4EBF7}" dt="2023-04-29T14:29:36.567" v="950" actId="478"/>
          <ac:spMkLst>
            <pc:docMk/>
            <pc:sldMk cId="1057030484" sldId="271"/>
            <ac:spMk id="3" creationId="{7734E840-6FE8-F819-AE6B-4F7C061141FD}"/>
          </ac:spMkLst>
        </pc:spChg>
        <pc:spChg chg="add del mod">
          <ac:chgData name="Salman, Humza" userId="f7492d98-13ac-4079-bb36-ae5cfaa17cd2" providerId="ADAL" clId="{0F328CAD-E62C-43C9-BDA0-C24BC0D4EBF7}" dt="2023-04-29T14:29:58.912" v="969" actId="478"/>
          <ac:spMkLst>
            <pc:docMk/>
            <pc:sldMk cId="1057030484" sldId="271"/>
            <ac:spMk id="4" creationId="{57E39446-7959-2EEE-5378-F6955299AD72}"/>
          </ac:spMkLst>
        </pc:spChg>
        <pc:spChg chg="add del mod">
          <ac:chgData name="Salman, Humza" userId="f7492d98-13ac-4079-bb36-ae5cfaa17cd2" providerId="ADAL" clId="{0F328CAD-E62C-43C9-BDA0-C24BC0D4EBF7}" dt="2023-04-29T15:14:49.220" v="1066" actId="478"/>
          <ac:spMkLst>
            <pc:docMk/>
            <pc:sldMk cId="1057030484" sldId="271"/>
            <ac:spMk id="8" creationId="{CE5AB417-384B-0704-57E7-C7A71A98EAF3}"/>
          </ac:spMkLst>
        </pc:spChg>
        <pc:spChg chg="add del mod">
          <ac:chgData name="Salman, Humza" userId="f7492d98-13ac-4079-bb36-ae5cfaa17cd2" providerId="ADAL" clId="{0F328CAD-E62C-43C9-BDA0-C24BC0D4EBF7}" dt="2023-04-29T15:14:50.093" v="1067" actId="478"/>
          <ac:spMkLst>
            <pc:docMk/>
            <pc:sldMk cId="1057030484" sldId="271"/>
            <ac:spMk id="9" creationId="{8084688B-9962-1E00-B911-8406BA211B58}"/>
          </ac:spMkLst>
        </pc:spChg>
        <pc:spChg chg="add del">
          <ac:chgData name="Salman, Humza" userId="f7492d98-13ac-4079-bb36-ae5cfaa17cd2" providerId="ADAL" clId="{0F328CAD-E62C-43C9-BDA0-C24BC0D4EBF7}" dt="2023-04-29T15:11:28.534" v="1044" actId="22"/>
          <ac:spMkLst>
            <pc:docMk/>
            <pc:sldMk cId="1057030484" sldId="271"/>
            <ac:spMk id="11" creationId="{AB232D52-D833-1BE8-AE35-1CB6784DA6AB}"/>
          </ac:spMkLst>
        </pc:spChg>
        <pc:spChg chg="add del mod">
          <ac:chgData name="Salman, Humza" userId="f7492d98-13ac-4079-bb36-ae5cfaa17cd2" providerId="ADAL" clId="{0F328CAD-E62C-43C9-BDA0-C24BC0D4EBF7}" dt="2023-04-29T15:11:45.434" v="1065" actId="478"/>
          <ac:spMkLst>
            <pc:docMk/>
            <pc:sldMk cId="1057030484" sldId="271"/>
            <ac:spMk id="12" creationId="{67286DB8-DFB8-7E32-A653-CE1110FB7D72}"/>
          </ac:spMkLst>
        </pc:spChg>
        <pc:spChg chg="add del mod">
          <ac:chgData name="Salman, Humza" userId="f7492d98-13ac-4079-bb36-ae5cfaa17cd2" providerId="ADAL" clId="{0F328CAD-E62C-43C9-BDA0-C24BC0D4EBF7}" dt="2023-04-29T15:16:49.975" v="1110" actId="478"/>
          <ac:spMkLst>
            <pc:docMk/>
            <pc:sldMk cId="1057030484" sldId="271"/>
            <ac:spMk id="13" creationId="{D41AE5D7-CB58-5A97-20DF-0B63A6500991}"/>
          </ac:spMkLst>
        </pc:spChg>
        <pc:spChg chg="add del mod">
          <ac:chgData name="Salman, Humza" userId="f7492d98-13ac-4079-bb36-ae5cfaa17cd2" providerId="ADAL" clId="{0F328CAD-E62C-43C9-BDA0-C24BC0D4EBF7}" dt="2023-04-29T15:15:13.687" v="1083"/>
          <ac:spMkLst>
            <pc:docMk/>
            <pc:sldMk cId="1057030484" sldId="271"/>
            <ac:spMk id="14" creationId="{EE8AAD40-6568-EC19-84DD-858C3E0704C1}"/>
          </ac:spMkLst>
        </pc:spChg>
        <pc:spChg chg="add del mod">
          <ac:chgData name="Salman, Humza" userId="f7492d98-13ac-4079-bb36-ae5cfaa17cd2" providerId="ADAL" clId="{0F328CAD-E62C-43C9-BDA0-C24BC0D4EBF7}" dt="2023-04-29T15:16:56.126" v="1113" actId="478"/>
          <ac:spMkLst>
            <pc:docMk/>
            <pc:sldMk cId="1057030484" sldId="271"/>
            <ac:spMk id="15" creationId="{F1BEE921-5CED-A81D-EE21-F3A7D35A07BE}"/>
          </ac:spMkLst>
        </pc:spChg>
        <pc:spChg chg="add mod">
          <ac:chgData name="Salman, Humza" userId="f7492d98-13ac-4079-bb36-ae5cfaa17cd2" providerId="ADAL" clId="{0F328CAD-E62C-43C9-BDA0-C24BC0D4EBF7}" dt="2023-04-29T15:33:47.073" v="1545" actId="14100"/>
          <ac:spMkLst>
            <pc:docMk/>
            <pc:sldMk cId="1057030484" sldId="271"/>
            <ac:spMk id="16" creationId="{DB7AEFF8-CF4B-BAF5-3948-C97D1E1B5646}"/>
          </ac:spMkLst>
        </pc:spChg>
        <pc:spChg chg="add mod">
          <ac:chgData name="Salman, Humza" userId="f7492d98-13ac-4079-bb36-ae5cfaa17cd2" providerId="ADAL" clId="{0F328CAD-E62C-43C9-BDA0-C24BC0D4EBF7}" dt="2023-04-29T15:31:56.261" v="1459" actId="207"/>
          <ac:spMkLst>
            <pc:docMk/>
            <pc:sldMk cId="1057030484" sldId="271"/>
            <ac:spMk id="17" creationId="{16CE590D-9A70-ED1B-645F-2D164F80FC87}"/>
          </ac:spMkLst>
        </pc:spChg>
        <pc:spChg chg="add mod">
          <ac:chgData name="Salman, Humza" userId="f7492d98-13ac-4079-bb36-ae5cfaa17cd2" providerId="ADAL" clId="{0F328CAD-E62C-43C9-BDA0-C24BC0D4EBF7}" dt="2023-04-29T15:25:37.987" v="1314" actId="208"/>
          <ac:spMkLst>
            <pc:docMk/>
            <pc:sldMk cId="1057030484" sldId="271"/>
            <ac:spMk id="18" creationId="{E72CCB5D-6816-9D1C-789F-DE0A2A4A842D}"/>
          </ac:spMkLst>
        </pc:spChg>
        <pc:spChg chg="add mod">
          <ac:chgData name="Salman, Humza" userId="f7492d98-13ac-4079-bb36-ae5cfaa17cd2" providerId="ADAL" clId="{0F328CAD-E62C-43C9-BDA0-C24BC0D4EBF7}" dt="2023-04-29T15:32:06.031" v="1460" actId="207"/>
          <ac:spMkLst>
            <pc:docMk/>
            <pc:sldMk cId="1057030484" sldId="271"/>
            <ac:spMk id="19" creationId="{99A9C48A-F8BA-CD57-649A-71F70A9A088A}"/>
          </ac:spMkLst>
        </pc:spChg>
        <pc:spChg chg="add mod">
          <ac:chgData name="Salman, Humza" userId="f7492d98-13ac-4079-bb36-ae5cfaa17cd2" providerId="ADAL" clId="{0F328CAD-E62C-43C9-BDA0-C24BC0D4EBF7}" dt="2023-04-29T15:33:50.095" v="1546" actId="14100"/>
          <ac:spMkLst>
            <pc:docMk/>
            <pc:sldMk cId="1057030484" sldId="271"/>
            <ac:spMk id="20" creationId="{ABB047F0-0E90-FC11-4C38-72434E0E1652}"/>
          </ac:spMkLst>
        </pc:spChg>
        <pc:spChg chg="add mod">
          <ac:chgData name="Salman, Humza" userId="f7492d98-13ac-4079-bb36-ae5cfaa17cd2" providerId="ADAL" clId="{0F328CAD-E62C-43C9-BDA0-C24BC0D4EBF7}" dt="2023-04-29T15:33:53.149" v="1547" actId="14100"/>
          <ac:spMkLst>
            <pc:docMk/>
            <pc:sldMk cId="1057030484" sldId="271"/>
            <ac:spMk id="21" creationId="{C3307D50-5490-1091-C88F-3FA87EA4E915}"/>
          </ac:spMkLst>
        </pc:spChg>
        <pc:spChg chg="add mod">
          <ac:chgData name="Salman, Humza" userId="f7492d98-13ac-4079-bb36-ae5cfaa17cd2" providerId="ADAL" clId="{0F328CAD-E62C-43C9-BDA0-C24BC0D4EBF7}" dt="2023-04-29T15:43:21.894" v="1569" actId="14100"/>
          <ac:spMkLst>
            <pc:docMk/>
            <pc:sldMk cId="1057030484" sldId="271"/>
            <ac:spMk id="22" creationId="{A093E7C0-C802-9E13-F14C-D6BB73699B81}"/>
          </ac:spMkLst>
        </pc:spChg>
        <pc:spChg chg="add mod">
          <ac:chgData name="Salman, Humza" userId="f7492d98-13ac-4079-bb36-ae5cfaa17cd2" providerId="ADAL" clId="{0F328CAD-E62C-43C9-BDA0-C24BC0D4EBF7}" dt="2023-04-29T15:34:24.254" v="1550" actId="208"/>
          <ac:spMkLst>
            <pc:docMk/>
            <pc:sldMk cId="1057030484" sldId="271"/>
            <ac:spMk id="23" creationId="{870362B9-EDF7-8FA2-F010-2BAD0529AE79}"/>
          </ac:spMkLst>
        </pc:spChg>
        <pc:picChg chg="add del mod">
          <ac:chgData name="Salman, Humza" userId="f7492d98-13ac-4079-bb36-ae5cfaa17cd2" providerId="ADAL" clId="{0F328CAD-E62C-43C9-BDA0-C24BC0D4EBF7}" dt="2023-04-29T14:30:22.082" v="973" actId="478"/>
          <ac:picMkLst>
            <pc:docMk/>
            <pc:sldMk cId="1057030484" sldId="271"/>
            <ac:picMk id="5" creationId="{FE21DEEF-8705-3C6B-B555-5DE793AB55B6}"/>
          </ac:picMkLst>
        </pc:picChg>
        <pc:picChg chg="add del mod">
          <ac:chgData name="Salman, Humza" userId="f7492d98-13ac-4079-bb36-ae5cfaa17cd2" providerId="ADAL" clId="{0F328CAD-E62C-43C9-BDA0-C24BC0D4EBF7}" dt="2023-04-29T14:30:52.742" v="997" actId="478"/>
          <ac:picMkLst>
            <pc:docMk/>
            <pc:sldMk cId="1057030484" sldId="271"/>
            <ac:picMk id="7" creationId="{A1AEE490-30BD-CB32-7FD1-84D0F28487EA}"/>
          </ac:picMkLst>
        </pc:picChg>
      </pc:sldChg>
      <pc:sldChg chg="addSp delSp modSp new del mod setBg">
        <pc:chgData name="Salman, Humza" userId="f7492d98-13ac-4079-bb36-ae5cfaa17cd2" providerId="ADAL" clId="{0F328CAD-E62C-43C9-BDA0-C24BC0D4EBF7}" dt="2023-04-30T14:20:46.558" v="1788" actId="47"/>
        <pc:sldMkLst>
          <pc:docMk/>
          <pc:sldMk cId="62659208" sldId="272"/>
        </pc:sldMkLst>
        <pc:spChg chg="mod">
          <ac:chgData name="Salman, Humza" userId="f7492d98-13ac-4079-bb36-ae5cfaa17cd2" providerId="ADAL" clId="{0F328CAD-E62C-43C9-BDA0-C24BC0D4EBF7}" dt="2023-04-29T15:43:12.651" v="1563" actId="20577"/>
          <ac:spMkLst>
            <pc:docMk/>
            <pc:sldMk cId="62659208" sldId="272"/>
            <ac:spMk id="2" creationId="{81D79650-5D1A-EF50-B61E-DB8919FAA685}"/>
          </ac:spMkLst>
        </pc:spChg>
        <pc:spChg chg="mod">
          <ac:chgData name="Salman, Humza" userId="f7492d98-13ac-4079-bb36-ae5cfaa17cd2" providerId="ADAL" clId="{0F328CAD-E62C-43C9-BDA0-C24BC0D4EBF7}" dt="2023-04-29T15:45:17.649" v="1603" actId="20577"/>
          <ac:spMkLst>
            <pc:docMk/>
            <pc:sldMk cId="62659208" sldId="272"/>
            <ac:spMk id="3" creationId="{3EC8D9FA-49A6-C60B-ECC2-E28547B31119}"/>
          </ac:spMkLst>
        </pc:spChg>
        <pc:spChg chg="add del">
          <ac:chgData name="Salman, Humza" userId="f7492d98-13ac-4079-bb36-ae5cfaa17cd2" providerId="ADAL" clId="{0F328CAD-E62C-43C9-BDA0-C24BC0D4EBF7}" dt="2023-04-28T13:06:59.726" v="758" actId="26606"/>
          <ac:spMkLst>
            <pc:docMk/>
            <pc:sldMk cId="62659208" sldId="272"/>
            <ac:spMk id="9" creationId="{311973C2-EB8B-452A-A698-4A252FD3AE28}"/>
          </ac:spMkLst>
        </pc:spChg>
        <pc:spChg chg="add del">
          <ac:chgData name="Salman, Humza" userId="f7492d98-13ac-4079-bb36-ae5cfaa17cd2" providerId="ADAL" clId="{0F328CAD-E62C-43C9-BDA0-C24BC0D4EBF7}" dt="2023-04-28T13:06:59.726" v="758" actId="26606"/>
          <ac:spMkLst>
            <pc:docMk/>
            <pc:sldMk cId="62659208" sldId="272"/>
            <ac:spMk id="11" creationId="{10162E77-11AD-44A7-84EC-40C59EEFBD2E}"/>
          </ac:spMkLst>
        </pc:spChg>
        <pc:picChg chg="add del">
          <ac:chgData name="Salman, Humza" userId="f7492d98-13ac-4079-bb36-ae5cfaa17cd2" providerId="ADAL" clId="{0F328CAD-E62C-43C9-BDA0-C24BC0D4EBF7}" dt="2023-04-28T13:06:59.726" v="758" actId="26606"/>
          <ac:picMkLst>
            <pc:docMk/>
            <pc:sldMk cId="62659208" sldId="272"/>
            <ac:picMk id="5" creationId="{645E3560-7EEF-ECBC-2BFF-5952F2E26C43}"/>
          </ac:picMkLst>
        </pc:picChg>
        <pc:picChg chg="add del mod">
          <ac:chgData name="Salman, Humza" userId="f7492d98-13ac-4079-bb36-ae5cfaa17cd2" providerId="ADAL" clId="{0F328CAD-E62C-43C9-BDA0-C24BC0D4EBF7}" dt="2023-04-28T13:08:00.833" v="764" actId="478"/>
          <ac:picMkLst>
            <pc:docMk/>
            <pc:sldMk cId="62659208" sldId="272"/>
            <ac:picMk id="2050" creationId="{EEE21D69-91CF-7944-E649-2D35964DC8E6}"/>
          </ac:picMkLst>
        </pc:picChg>
        <pc:cxnChg chg="add del">
          <ac:chgData name="Salman, Humza" userId="f7492d98-13ac-4079-bb36-ae5cfaa17cd2" providerId="ADAL" clId="{0F328CAD-E62C-43C9-BDA0-C24BC0D4EBF7}" dt="2023-04-28T13:06:59.726" v="758" actId="26606"/>
          <ac:cxnSpMkLst>
            <pc:docMk/>
            <pc:sldMk cId="62659208" sldId="272"/>
            <ac:cxnSpMk id="13" creationId="{5AB158E9-1B40-4CD6-95F0-95CA11DF7B7A}"/>
          </ac:cxnSpMkLst>
        </pc:cxnChg>
      </pc:sldChg>
      <pc:sldChg chg="new del">
        <pc:chgData name="Salman, Humza" userId="f7492d98-13ac-4079-bb36-ae5cfaa17cd2" providerId="ADAL" clId="{0F328CAD-E62C-43C9-BDA0-C24BC0D4EBF7}" dt="2023-04-27T20:54:06.778" v="492" actId="47"/>
        <pc:sldMkLst>
          <pc:docMk/>
          <pc:sldMk cId="2876252953" sldId="272"/>
        </pc:sldMkLst>
      </pc:sldChg>
      <pc:sldChg chg="addSp delSp modSp new mod delAnim modAnim">
        <pc:chgData name="Salman, Humza" userId="f7492d98-13ac-4079-bb36-ae5cfaa17cd2" providerId="ADAL" clId="{0F328CAD-E62C-43C9-BDA0-C24BC0D4EBF7}" dt="2023-05-02T04:05:54.102" v="4344" actId="6549"/>
        <pc:sldMkLst>
          <pc:docMk/>
          <pc:sldMk cId="2353603474" sldId="273"/>
        </pc:sldMkLst>
        <pc:spChg chg="mod">
          <ac:chgData name="Salman, Humza" userId="f7492d98-13ac-4079-bb36-ae5cfaa17cd2" providerId="ADAL" clId="{0F328CAD-E62C-43C9-BDA0-C24BC0D4EBF7}" dt="2023-05-02T04:05:54.102" v="4344" actId="6549"/>
          <ac:spMkLst>
            <pc:docMk/>
            <pc:sldMk cId="2353603474" sldId="273"/>
            <ac:spMk id="2" creationId="{B2B10842-A01A-6FC2-2DDE-61854EAA56C3}"/>
          </ac:spMkLst>
        </pc:spChg>
        <pc:spChg chg="add del mod">
          <ac:chgData name="Salman, Humza" userId="f7492d98-13ac-4079-bb36-ae5cfaa17cd2" providerId="ADAL" clId="{0F328CAD-E62C-43C9-BDA0-C24BC0D4EBF7}" dt="2023-04-30T15:00:36.833" v="2082" actId="478"/>
          <ac:spMkLst>
            <pc:docMk/>
            <pc:sldMk cId="2353603474" sldId="273"/>
            <ac:spMk id="3" creationId="{20944FED-73AB-F9C0-81BA-B7E1B0147B59}"/>
          </ac:spMkLst>
        </pc:spChg>
        <pc:spChg chg="add del mod">
          <ac:chgData name="Salman, Humza" userId="f7492d98-13ac-4079-bb36-ae5cfaa17cd2" providerId="ADAL" clId="{0F328CAD-E62C-43C9-BDA0-C24BC0D4EBF7}" dt="2023-04-30T15:00:10.562" v="2074"/>
          <ac:spMkLst>
            <pc:docMk/>
            <pc:sldMk cId="2353603474" sldId="273"/>
            <ac:spMk id="4" creationId="{FFA8E919-8C1C-E812-3A82-0B2CCF0B240B}"/>
          </ac:spMkLst>
        </pc:spChg>
        <pc:spChg chg="add mod">
          <ac:chgData name="Salman, Humza" userId="f7492d98-13ac-4079-bb36-ae5cfaa17cd2" providerId="ADAL" clId="{0F328CAD-E62C-43C9-BDA0-C24BC0D4EBF7}" dt="2023-04-30T15:30:43.320" v="2416" actId="207"/>
          <ac:spMkLst>
            <pc:docMk/>
            <pc:sldMk cId="2353603474" sldId="273"/>
            <ac:spMk id="5" creationId="{649A91D7-65C2-9708-0A35-D5214E5099E6}"/>
          </ac:spMkLst>
        </pc:spChg>
        <pc:spChg chg="add del">
          <ac:chgData name="Salman, Humza" userId="f7492d98-13ac-4079-bb36-ae5cfaa17cd2" providerId="ADAL" clId="{0F328CAD-E62C-43C9-BDA0-C24BC0D4EBF7}" dt="2023-04-30T15:03:13.551" v="2105" actId="22"/>
          <ac:spMkLst>
            <pc:docMk/>
            <pc:sldMk cId="2353603474" sldId="273"/>
            <ac:spMk id="7" creationId="{BBEEDC19-E1B6-823F-5BCA-FC9ADAF8455B}"/>
          </ac:spMkLst>
        </pc:spChg>
        <pc:spChg chg="add mod">
          <ac:chgData name="Salman, Humza" userId="f7492d98-13ac-4079-bb36-ae5cfaa17cd2" providerId="ADAL" clId="{0F328CAD-E62C-43C9-BDA0-C24BC0D4EBF7}" dt="2023-04-30T15:30:46.039" v="2417" actId="207"/>
          <ac:spMkLst>
            <pc:docMk/>
            <pc:sldMk cId="2353603474" sldId="273"/>
            <ac:spMk id="8" creationId="{8C14BC8B-128A-AA6B-086F-0FEEEA89CD64}"/>
          </ac:spMkLst>
        </pc:spChg>
        <pc:spChg chg="add del">
          <ac:chgData name="Salman, Humza" userId="f7492d98-13ac-4079-bb36-ae5cfaa17cd2" providerId="ADAL" clId="{0F328CAD-E62C-43C9-BDA0-C24BC0D4EBF7}" dt="2023-04-30T15:03:57.409" v="2112" actId="478"/>
          <ac:spMkLst>
            <pc:docMk/>
            <pc:sldMk cId="2353603474" sldId="273"/>
            <ac:spMk id="9" creationId="{27B00573-0005-9666-EF56-8690ED9B1932}"/>
          </ac:spMkLst>
        </pc:spChg>
        <pc:spChg chg="add del mod">
          <ac:chgData name="Salman, Humza" userId="f7492d98-13ac-4079-bb36-ae5cfaa17cd2" providerId="ADAL" clId="{0F328CAD-E62C-43C9-BDA0-C24BC0D4EBF7}" dt="2023-04-30T15:10:06.016" v="2148"/>
          <ac:spMkLst>
            <pc:docMk/>
            <pc:sldMk cId="2353603474" sldId="273"/>
            <ac:spMk id="10" creationId="{39478148-5612-9B8F-CE65-C78B8792BC65}"/>
          </ac:spMkLst>
        </pc:spChg>
        <pc:spChg chg="add del mod">
          <ac:chgData name="Salman, Humza" userId="f7492d98-13ac-4079-bb36-ae5cfaa17cd2" providerId="ADAL" clId="{0F328CAD-E62C-43C9-BDA0-C24BC0D4EBF7}" dt="2023-04-30T15:10:06.016" v="2148"/>
          <ac:spMkLst>
            <pc:docMk/>
            <pc:sldMk cId="2353603474" sldId="273"/>
            <ac:spMk id="11" creationId="{045F4347-18B1-1E9C-5821-7103C4FC1D70}"/>
          </ac:spMkLst>
        </pc:spChg>
        <pc:spChg chg="add mod">
          <ac:chgData name="Salman, Humza" userId="f7492d98-13ac-4079-bb36-ae5cfaa17cd2" providerId="ADAL" clId="{0F328CAD-E62C-43C9-BDA0-C24BC0D4EBF7}" dt="2023-04-30T15:28:29.999" v="2405" actId="1076"/>
          <ac:spMkLst>
            <pc:docMk/>
            <pc:sldMk cId="2353603474" sldId="273"/>
            <ac:spMk id="12" creationId="{62D19A9D-F580-FB08-7385-C1F56D9E7732}"/>
          </ac:spMkLst>
        </pc:spChg>
        <pc:spChg chg="add mod">
          <ac:chgData name="Salman, Humza" userId="f7492d98-13ac-4079-bb36-ae5cfaa17cd2" providerId="ADAL" clId="{0F328CAD-E62C-43C9-BDA0-C24BC0D4EBF7}" dt="2023-04-30T15:28:29.999" v="2405" actId="1076"/>
          <ac:spMkLst>
            <pc:docMk/>
            <pc:sldMk cId="2353603474" sldId="273"/>
            <ac:spMk id="13" creationId="{602175BB-86F6-983E-218B-422A111B6F50}"/>
          </ac:spMkLst>
        </pc:spChg>
        <pc:spChg chg="add mod">
          <ac:chgData name="Salman, Humza" userId="f7492d98-13ac-4079-bb36-ae5cfaa17cd2" providerId="ADAL" clId="{0F328CAD-E62C-43C9-BDA0-C24BC0D4EBF7}" dt="2023-04-30T15:30:38.075" v="2415" actId="207"/>
          <ac:spMkLst>
            <pc:docMk/>
            <pc:sldMk cId="2353603474" sldId="273"/>
            <ac:spMk id="14" creationId="{A3A8863C-0BDC-7992-5E2D-BB11B4FCF82D}"/>
          </ac:spMkLst>
        </pc:spChg>
        <pc:spChg chg="add mod">
          <ac:chgData name="Salman, Humza" userId="f7492d98-13ac-4079-bb36-ae5cfaa17cd2" providerId="ADAL" clId="{0F328CAD-E62C-43C9-BDA0-C24BC0D4EBF7}" dt="2023-04-30T15:30:30.312" v="2414" actId="207"/>
          <ac:spMkLst>
            <pc:docMk/>
            <pc:sldMk cId="2353603474" sldId="273"/>
            <ac:spMk id="15" creationId="{66570541-B24D-1A47-E679-C5265188D9AA}"/>
          </ac:spMkLst>
        </pc:spChg>
        <pc:spChg chg="add del">
          <ac:chgData name="Salman, Humza" userId="f7492d98-13ac-4079-bb36-ae5cfaa17cd2" providerId="ADAL" clId="{0F328CAD-E62C-43C9-BDA0-C24BC0D4EBF7}" dt="2023-04-30T15:11:21.021" v="2185" actId="22"/>
          <ac:spMkLst>
            <pc:docMk/>
            <pc:sldMk cId="2353603474" sldId="273"/>
            <ac:spMk id="17" creationId="{3332424C-D79F-9542-FEEF-1E6FAB142E6C}"/>
          </ac:spMkLst>
        </pc:spChg>
        <pc:spChg chg="add mod">
          <ac:chgData name="Salman, Humza" userId="f7492d98-13ac-4079-bb36-ae5cfaa17cd2" providerId="ADAL" clId="{0F328CAD-E62C-43C9-BDA0-C24BC0D4EBF7}" dt="2023-04-30T15:30:54.108" v="2418" actId="207"/>
          <ac:spMkLst>
            <pc:docMk/>
            <pc:sldMk cId="2353603474" sldId="273"/>
            <ac:spMk id="18" creationId="{52ECAF01-E3D8-D331-F021-548A17210B76}"/>
          </ac:spMkLst>
        </pc:spChg>
        <pc:spChg chg="add del mod">
          <ac:chgData name="Salman, Humza" userId="f7492d98-13ac-4079-bb36-ae5cfaa17cd2" providerId="ADAL" clId="{0F328CAD-E62C-43C9-BDA0-C24BC0D4EBF7}" dt="2023-04-30T15:17:02.727" v="2282" actId="478"/>
          <ac:spMkLst>
            <pc:docMk/>
            <pc:sldMk cId="2353603474" sldId="273"/>
            <ac:spMk id="19" creationId="{A02CE342-67E4-C8CE-9C81-E5381C150761}"/>
          </ac:spMkLst>
        </pc:spChg>
        <pc:spChg chg="add mod">
          <ac:chgData name="Salman, Humza" userId="f7492d98-13ac-4079-bb36-ae5cfaa17cd2" providerId="ADAL" clId="{0F328CAD-E62C-43C9-BDA0-C24BC0D4EBF7}" dt="2023-04-30T15:29:00.511" v="2408" actId="1076"/>
          <ac:spMkLst>
            <pc:docMk/>
            <pc:sldMk cId="2353603474" sldId="273"/>
            <ac:spMk id="20" creationId="{4D953597-4EF8-16A6-2991-6ABE991ED721}"/>
          </ac:spMkLst>
        </pc:spChg>
        <pc:spChg chg="add del mod">
          <ac:chgData name="Salman, Humza" userId="f7492d98-13ac-4079-bb36-ae5cfaa17cd2" providerId="ADAL" clId="{0F328CAD-E62C-43C9-BDA0-C24BC0D4EBF7}" dt="2023-04-30T15:15:49.502" v="2251" actId="478"/>
          <ac:spMkLst>
            <pc:docMk/>
            <pc:sldMk cId="2353603474" sldId="273"/>
            <ac:spMk id="21" creationId="{73EC623C-CDD3-0D76-A089-EBECBFADA154}"/>
          </ac:spMkLst>
        </pc:spChg>
        <pc:spChg chg="add mod">
          <ac:chgData name="Salman, Humza" userId="f7492d98-13ac-4079-bb36-ae5cfaa17cd2" providerId="ADAL" clId="{0F328CAD-E62C-43C9-BDA0-C24BC0D4EBF7}" dt="2023-04-30T15:29:03.320" v="2409" actId="1076"/>
          <ac:spMkLst>
            <pc:docMk/>
            <pc:sldMk cId="2353603474" sldId="273"/>
            <ac:spMk id="22" creationId="{21163582-64FC-82C3-DFCD-7FFDEFB45953}"/>
          </ac:spMkLst>
        </pc:spChg>
        <pc:spChg chg="add mod">
          <ac:chgData name="Salman, Humza" userId="f7492d98-13ac-4079-bb36-ae5cfaa17cd2" providerId="ADAL" clId="{0F328CAD-E62C-43C9-BDA0-C24BC0D4EBF7}" dt="2023-04-30T15:29:09.431" v="2410" actId="1076"/>
          <ac:spMkLst>
            <pc:docMk/>
            <pc:sldMk cId="2353603474" sldId="273"/>
            <ac:spMk id="23" creationId="{14285DAA-9E2B-CE84-C3DF-B28060B8CDFF}"/>
          </ac:spMkLst>
        </pc:spChg>
        <pc:spChg chg="add mod">
          <ac:chgData name="Salman, Humza" userId="f7492d98-13ac-4079-bb36-ae5cfaa17cd2" providerId="ADAL" clId="{0F328CAD-E62C-43C9-BDA0-C24BC0D4EBF7}" dt="2023-04-30T15:29:09.431" v="2410" actId="1076"/>
          <ac:spMkLst>
            <pc:docMk/>
            <pc:sldMk cId="2353603474" sldId="273"/>
            <ac:spMk id="24" creationId="{B6391C1D-88A3-04EC-8FB4-C8C1354BEFAB}"/>
          </ac:spMkLst>
        </pc:spChg>
        <pc:spChg chg="add mod">
          <ac:chgData name="Salman, Humza" userId="f7492d98-13ac-4079-bb36-ae5cfaa17cd2" providerId="ADAL" clId="{0F328CAD-E62C-43C9-BDA0-C24BC0D4EBF7}" dt="2023-04-30T15:29:15.721" v="2411" actId="1076"/>
          <ac:spMkLst>
            <pc:docMk/>
            <pc:sldMk cId="2353603474" sldId="273"/>
            <ac:spMk id="25" creationId="{877DA955-5625-B859-8117-99728A6A753B}"/>
          </ac:spMkLst>
        </pc:spChg>
        <pc:spChg chg="add mod">
          <ac:chgData name="Salman, Humza" userId="f7492d98-13ac-4079-bb36-ae5cfaa17cd2" providerId="ADAL" clId="{0F328CAD-E62C-43C9-BDA0-C24BC0D4EBF7}" dt="2023-04-30T15:29:22.878" v="2412" actId="1076"/>
          <ac:spMkLst>
            <pc:docMk/>
            <pc:sldMk cId="2353603474" sldId="273"/>
            <ac:spMk id="26" creationId="{FEC82738-8E19-EF40-178E-015DFC656C63}"/>
          </ac:spMkLst>
        </pc:spChg>
        <pc:spChg chg="add mod">
          <ac:chgData name="Salman, Humza" userId="f7492d98-13ac-4079-bb36-ae5cfaa17cd2" providerId="ADAL" clId="{0F328CAD-E62C-43C9-BDA0-C24BC0D4EBF7}" dt="2023-04-30T15:29:22.878" v="2412" actId="1076"/>
          <ac:spMkLst>
            <pc:docMk/>
            <pc:sldMk cId="2353603474" sldId="273"/>
            <ac:spMk id="27" creationId="{DAB6BEEC-CF1E-2493-F736-22892728C43B}"/>
          </ac:spMkLst>
        </pc:spChg>
        <pc:spChg chg="add del mod">
          <ac:chgData name="Salman, Humza" userId="f7492d98-13ac-4079-bb36-ae5cfaa17cd2" providerId="ADAL" clId="{0F328CAD-E62C-43C9-BDA0-C24BC0D4EBF7}" dt="2023-04-30T15:25:17.180" v="2378" actId="478"/>
          <ac:spMkLst>
            <pc:docMk/>
            <pc:sldMk cId="2353603474" sldId="273"/>
            <ac:spMk id="28" creationId="{D942CF08-476C-61BB-AFA8-2BDCBE51A9FA}"/>
          </ac:spMkLst>
        </pc:spChg>
        <pc:spChg chg="add del mod">
          <ac:chgData name="Salman, Humza" userId="f7492d98-13ac-4079-bb36-ae5cfaa17cd2" providerId="ADAL" clId="{0F328CAD-E62C-43C9-BDA0-C24BC0D4EBF7}" dt="2023-04-30T15:23:00.998" v="2344" actId="478"/>
          <ac:spMkLst>
            <pc:docMk/>
            <pc:sldMk cId="2353603474" sldId="273"/>
            <ac:spMk id="29" creationId="{5AB419EB-DBC6-E71F-3398-1FC4EAC86243}"/>
          </ac:spMkLst>
        </pc:spChg>
        <pc:spChg chg="add del mod">
          <ac:chgData name="Salman, Humza" userId="f7492d98-13ac-4079-bb36-ae5cfaa17cd2" providerId="ADAL" clId="{0F328CAD-E62C-43C9-BDA0-C24BC0D4EBF7}" dt="2023-04-30T15:25:16.350" v="2377" actId="478"/>
          <ac:spMkLst>
            <pc:docMk/>
            <pc:sldMk cId="2353603474" sldId="273"/>
            <ac:spMk id="30" creationId="{66B8DC27-BCE3-CE3B-0E81-E2D83577362D}"/>
          </ac:spMkLst>
        </pc:spChg>
        <pc:spChg chg="add mod">
          <ac:chgData name="Salman, Humza" userId="f7492d98-13ac-4079-bb36-ae5cfaa17cd2" providerId="ADAL" clId="{0F328CAD-E62C-43C9-BDA0-C24BC0D4EBF7}" dt="2023-04-30T15:28:02.640" v="2401" actId="1076"/>
          <ac:spMkLst>
            <pc:docMk/>
            <pc:sldMk cId="2353603474" sldId="273"/>
            <ac:spMk id="31" creationId="{D3B92947-02A3-0A86-5F8E-335D5D1BE4F0}"/>
          </ac:spMkLst>
        </pc:spChg>
        <pc:spChg chg="add del mod">
          <ac:chgData name="Salman, Humza" userId="f7492d98-13ac-4079-bb36-ae5cfaa17cd2" providerId="ADAL" clId="{0F328CAD-E62C-43C9-BDA0-C24BC0D4EBF7}" dt="2023-04-30T15:26:00.401" v="2387" actId="478"/>
          <ac:spMkLst>
            <pc:docMk/>
            <pc:sldMk cId="2353603474" sldId="273"/>
            <ac:spMk id="32" creationId="{8E3E5C09-23B8-7B08-B786-DC2D91E0624D}"/>
          </ac:spMkLst>
        </pc:spChg>
        <pc:spChg chg="add del mod">
          <ac:chgData name="Salman, Humza" userId="f7492d98-13ac-4079-bb36-ae5cfaa17cd2" providerId="ADAL" clId="{0F328CAD-E62C-43C9-BDA0-C24BC0D4EBF7}" dt="2023-04-30T15:27:16.092" v="2396" actId="478"/>
          <ac:spMkLst>
            <pc:docMk/>
            <pc:sldMk cId="2353603474" sldId="273"/>
            <ac:spMk id="33" creationId="{60E37538-780B-7217-3830-2D84696BE76A}"/>
          </ac:spMkLst>
        </pc:spChg>
        <pc:spChg chg="add del mod">
          <ac:chgData name="Salman, Humza" userId="f7492d98-13ac-4079-bb36-ae5cfaa17cd2" providerId="ADAL" clId="{0F328CAD-E62C-43C9-BDA0-C24BC0D4EBF7}" dt="2023-04-30T15:26:51.430" v="2392" actId="478"/>
          <ac:spMkLst>
            <pc:docMk/>
            <pc:sldMk cId="2353603474" sldId="273"/>
            <ac:spMk id="34" creationId="{AF988A25-1924-51EB-62D2-3434B64582F5}"/>
          </ac:spMkLst>
        </pc:spChg>
        <pc:spChg chg="add mod">
          <ac:chgData name="Salman, Humza" userId="f7492d98-13ac-4079-bb36-ae5cfaa17cd2" providerId="ADAL" clId="{0F328CAD-E62C-43C9-BDA0-C24BC0D4EBF7}" dt="2023-04-30T15:28:29.999" v="2405" actId="1076"/>
          <ac:spMkLst>
            <pc:docMk/>
            <pc:sldMk cId="2353603474" sldId="273"/>
            <ac:spMk id="35" creationId="{73B90CFF-8555-E846-548A-6666037D6197}"/>
          </ac:spMkLst>
        </pc:spChg>
        <pc:spChg chg="add mod">
          <ac:chgData name="Salman, Humza" userId="f7492d98-13ac-4079-bb36-ae5cfaa17cd2" providerId="ADAL" clId="{0F328CAD-E62C-43C9-BDA0-C24BC0D4EBF7}" dt="2023-04-30T15:27:21.908" v="2398" actId="1076"/>
          <ac:spMkLst>
            <pc:docMk/>
            <pc:sldMk cId="2353603474" sldId="273"/>
            <ac:spMk id="36" creationId="{76938F2A-AD7B-72E4-3B52-427D758615B4}"/>
          </ac:spMkLst>
        </pc:spChg>
        <pc:spChg chg="add del mod">
          <ac:chgData name="Salman, Humza" userId="f7492d98-13ac-4079-bb36-ae5cfaa17cd2" providerId="ADAL" clId="{0F328CAD-E62C-43C9-BDA0-C24BC0D4EBF7}" dt="2023-05-01T19:37:42.482" v="2568" actId="1076"/>
          <ac:spMkLst>
            <pc:docMk/>
            <pc:sldMk cId="2353603474" sldId="273"/>
            <ac:spMk id="38" creationId="{6FC1550A-2184-FEAB-D013-9A77EDC2BBAB}"/>
          </ac:spMkLst>
        </pc:spChg>
        <pc:spChg chg="add mod">
          <ac:chgData name="Salman, Humza" userId="f7492d98-13ac-4079-bb36-ae5cfaa17cd2" providerId="ADAL" clId="{0F328CAD-E62C-43C9-BDA0-C24BC0D4EBF7}" dt="2023-05-01T19:59:20.024" v="2968" actId="207"/>
          <ac:spMkLst>
            <pc:docMk/>
            <pc:sldMk cId="2353603474" sldId="273"/>
            <ac:spMk id="42" creationId="{80EA38F4-E99B-4A88-B412-A03C75A8C2F6}"/>
          </ac:spMkLst>
        </pc:spChg>
        <pc:spChg chg="add del mod">
          <ac:chgData name="Salman, Humza" userId="f7492d98-13ac-4079-bb36-ae5cfaa17cd2" providerId="ADAL" clId="{0F328CAD-E62C-43C9-BDA0-C24BC0D4EBF7}" dt="2023-05-01T19:42:12.189" v="2598" actId="478"/>
          <ac:spMkLst>
            <pc:docMk/>
            <pc:sldMk cId="2353603474" sldId="273"/>
            <ac:spMk id="43" creationId="{8BEE6AA8-86BA-854B-6596-92018E2EFA7C}"/>
          </ac:spMkLst>
        </pc:spChg>
        <pc:spChg chg="add del">
          <ac:chgData name="Salman, Humza" userId="f7492d98-13ac-4079-bb36-ae5cfaa17cd2" providerId="ADAL" clId="{0F328CAD-E62C-43C9-BDA0-C24BC0D4EBF7}" dt="2023-05-01T19:44:43.779" v="2624"/>
          <ac:spMkLst>
            <pc:docMk/>
            <pc:sldMk cId="2353603474" sldId="273"/>
            <ac:spMk id="44" creationId="{93C9BE9D-27EE-571C-6167-A6AE1680F28A}"/>
          </ac:spMkLst>
        </pc:spChg>
        <pc:spChg chg="add del mod">
          <ac:chgData name="Salman, Humza" userId="f7492d98-13ac-4079-bb36-ae5cfaa17cd2" providerId="ADAL" clId="{0F328CAD-E62C-43C9-BDA0-C24BC0D4EBF7}" dt="2023-05-01T19:51:13.135" v="2799" actId="478"/>
          <ac:spMkLst>
            <pc:docMk/>
            <pc:sldMk cId="2353603474" sldId="273"/>
            <ac:spMk id="46" creationId="{61E8DF82-8F54-BC83-64C9-545E93671737}"/>
          </ac:spMkLst>
        </pc:spChg>
        <pc:spChg chg="add del mod">
          <ac:chgData name="Salman, Humza" userId="f7492d98-13ac-4079-bb36-ae5cfaa17cd2" providerId="ADAL" clId="{0F328CAD-E62C-43C9-BDA0-C24BC0D4EBF7}" dt="2023-05-01T19:55:11.732" v="2929" actId="478"/>
          <ac:spMkLst>
            <pc:docMk/>
            <pc:sldMk cId="2353603474" sldId="273"/>
            <ac:spMk id="48" creationId="{1F904CD9-3C58-31FB-1D72-141DBE0C55FB}"/>
          </ac:spMkLst>
        </pc:spChg>
        <pc:spChg chg="add mod ord">
          <ac:chgData name="Salman, Humza" userId="f7492d98-13ac-4079-bb36-ae5cfaa17cd2" providerId="ADAL" clId="{0F328CAD-E62C-43C9-BDA0-C24BC0D4EBF7}" dt="2023-05-01T20:01:04.128" v="2987" actId="207"/>
          <ac:spMkLst>
            <pc:docMk/>
            <pc:sldMk cId="2353603474" sldId="273"/>
            <ac:spMk id="50" creationId="{7C6ED17B-844E-6E7F-1F61-2F8BEB71AA84}"/>
          </ac:spMkLst>
        </pc:spChg>
        <pc:graphicFrameChg chg="add mod modGraphic">
          <ac:chgData name="Salman, Humza" userId="f7492d98-13ac-4079-bb36-ae5cfaa17cd2" providerId="ADAL" clId="{0F328CAD-E62C-43C9-BDA0-C24BC0D4EBF7}" dt="2023-05-01T20:00:04.188" v="2986" actId="12385"/>
          <ac:graphicFrameMkLst>
            <pc:docMk/>
            <pc:sldMk cId="2353603474" sldId="273"/>
            <ac:graphicFrameMk id="45" creationId="{67B9710A-71B4-A194-214F-A6CC3FFD66F3}"/>
          </ac:graphicFrameMkLst>
        </pc:graphicFrameChg>
        <pc:graphicFrameChg chg="add del mod modGraphic">
          <ac:chgData name="Salman, Humza" userId="f7492d98-13ac-4079-bb36-ae5cfaa17cd2" providerId="ADAL" clId="{0F328CAD-E62C-43C9-BDA0-C24BC0D4EBF7}" dt="2023-05-01T19:51:19.319" v="2802" actId="478"/>
          <ac:graphicFrameMkLst>
            <pc:docMk/>
            <pc:sldMk cId="2353603474" sldId="273"/>
            <ac:graphicFrameMk id="47" creationId="{FD9D9988-37BC-195F-DA50-94E5E48408C7}"/>
          </ac:graphicFrameMkLst>
        </pc:graphicFrameChg>
        <pc:graphicFrameChg chg="add mod modGraphic">
          <ac:chgData name="Salman, Humza" userId="f7492d98-13ac-4079-bb36-ae5cfaa17cd2" providerId="ADAL" clId="{0F328CAD-E62C-43C9-BDA0-C24BC0D4EBF7}" dt="2023-05-01T20:01:17.985" v="2988" actId="12385"/>
          <ac:graphicFrameMkLst>
            <pc:docMk/>
            <pc:sldMk cId="2353603474" sldId="273"/>
            <ac:graphicFrameMk id="49" creationId="{E9ABE6E8-F1F3-A4DF-34CB-DB47B4D86C09}"/>
          </ac:graphicFrameMkLst>
        </pc:graphicFrameChg>
        <pc:cxnChg chg="add mod">
          <ac:chgData name="Salman, Humza" userId="f7492d98-13ac-4079-bb36-ae5cfaa17cd2" providerId="ADAL" clId="{0F328CAD-E62C-43C9-BDA0-C24BC0D4EBF7}" dt="2023-04-30T15:32:34.545" v="2423" actId="1582"/>
          <ac:cxnSpMkLst>
            <pc:docMk/>
            <pc:sldMk cId="2353603474" sldId="273"/>
            <ac:cxnSpMk id="37" creationId="{C8613BAC-BF52-95E3-5BF6-33BF239A9F9B}"/>
          </ac:cxnSpMkLst>
        </pc:cxnChg>
        <pc:cxnChg chg="add mod">
          <ac:chgData name="Salman, Humza" userId="f7492d98-13ac-4079-bb36-ae5cfaa17cd2" providerId="ADAL" clId="{0F328CAD-E62C-43C9-BDA0-C24BC0D4EBF7}" dt="2023-05-01T19:38:07.659" v="2570" actId="14100"/>
          <ac:cxnSpMkLst>
            <pc:docMk/>
            <pc:sldMk cId="2353603474" sldId="273"/>
            <ac:cxnSpMk id="40" creationId="{FFDE3CC5-0F26-6EDC-860B-44CFC3562AFC}"/>
          </ac:cxnSpMkLst>
        </pc:cxnChg>
        <pc:cxnChg chg="add mod">
          <ac:chgData name="Salman, Humza" userId="f7492d98-13ac-4079-bb36-ae5cfaa17cd2" providerId="ADAL" clId="{0F328CAD-E62C-43C9-BDA0-C24BC0D4EBF7}" dt="2023-05-01T20:02:10.460" v="2995" actId="14100"/>
          <ac:cxnSpMkLst>
            <pc:docMk/>
            <pc:sldMk cId="2353603474" sldId="273"/>
            <ac:cxnSpMk id="51" creationId="{47B4E5D1-237C-E725-D31F-FF7ABBC3CAC0}"/>
          </ac:cxnSpMkLst>
        </pc:cxnChg>
        <pc:cxnChg chg="add mod">
          <ac:chgData name="Salman, Humza" userId="f7492d98-13ac-4079-bb36-ae5cfaa17cd2" providerId="ADAL" clId="{0F328CAD-E62C-43C9-BDA0-C24BC0D4EBF7}" dt="2023-05-01T20:02:06.621" v="2994" actId="14100"/>
          <ac:cxnSpMkLst>
            <pc:docMk/>
            <pc:sldMk cId="2353603474" sldId="273"/>
            <ac:cxnSpMk id="54" creationId="{D9AC1B65-2953-368C-4CD5-F887DCA04714}"/>
          </ac:cxnSpMkLst>
        </pc:cxnChg>
      </pc:sldChg>
      <pc:sldChg chg="modSp mod">
        <pc:chgData name="Salman, Humza" userId="f7492d98-13ac-4079-bb36-ae5cfaa17cd2" providerId="ADAL" clId="{0F328CAD-E62C-43C9-BDA0-C24BC0D4EBF7}" dt="2023-05-01T20:48:09.564" v="3290" actId="13926"/>
        <pc:sldMkLst>
          <pc:docMk/>
          <pc:sldMk cId="527097610" sldId="282"/>
        </pc:sldMkLst>
        <pc:spChg chg="mod">
          <ac:chgData name="Salman, Humza" userId="f7492d98-13ac-4079-bb36-ae5cfaa17cd2" providerId="ADAL" clId="{0F328CAD-E62C-43C9-BDA0-C24BC0D4EBF7}" dt="2023-05-01T20:48:09.564" v="3290" actId="13926"/>
          <ac:spMkLst>
            <pc:docMk/>
            <pc:sldMk cId="527097610" sldId="282"/>
            <ac:spMk id="3" creationId="{BAF73AB0-233C-8D95-C81B-6ED638884ADB}"/>
          </ac:spMkLst>
        </pc:spChg>
      </pc:sldChg>
      <pc:sldChg chg="addSp delSp modSp new mod modAnim">
        <pc:chgData name="Salman, Humza" userId="f7492d98-13ac-4079-bb36-ae5cfaa17cd2" providerId="ADAL" clId="{0F328CAD-E62C-43C9-BDA0-C24BC0D4EBF7}" dt="2023-04-30T15:32:49.494" v="2424" actId="1582"/>
        <pc:sldMkLst>
          <pc:docMk/>
          <pc:sldMk cId="3213885863" sldId="286"/>
        </pc:sldMkLst>
        <pc:spChg chg="mod">
          <ac:chgData name="Salman, Humza" userId="f7492d98-13ac-4079-bb36-ae5cfaa17cd2" providerId="ADAL" clId="{0F328CAD-E62C-43C9-BDA0-C24BC0D4EBF7}" dt="2023-04-30T13:34:23.080" v="1617" actId="20577"/>
          <ac:spMkLst>
            <pc:docMk/>
            <pc:sldMk cId="3213885863" sldId="286"/>
            <ac:spMk id="2" creationId="{27AEA28E-5942-BE50-255B-E9972A788762}"/>
          </ac:spMkLst>
        </pc:spChg>
        <pc:spChg chg="mod">
          <ac:chgData name="Salman, Humza" userId="f7492d98-13ac-4079-bb36-ae5cfaa17cd2" providerId="ADAL" clId="{0F328CAD-E62C-43C9-BDA0-C24BC0D4EBF7}" dt="2023-04-30T14:35:55.197" v="1977" actId="14100"/>
          <ac:spMkLst>
            <pc:docMk/>
            <pc:sldMk cId="3213885863" sldId="286"/>
            <ac:spMk id="3" creationId="{EF01FEDF-5EF0-E30A-A370-4AEEFA22F02B}"/>
          </ac:spMkLst>
        </pc:spChg>
        <pc:spChg chg="add del">
          <ac:chgData name="Salman, Humza" userId="f7492d98-13ac-4079-bb36-ae5cfaa17cd2" providerId="ADAL" clId="{0F328CAD-E62C-43C9-BDA0-C24BC0D4EBF7}" dt="2023-04-30T14:17:58.353" v="1759" actId="11529"/>
          <ac:spMkLst>
            <pc:docMk/>
            <pc:sldMk cId="3213885863" sldId="286"/>
            <ac:spMk id="4" creationId="{E7264AF0-E3AC-B6ED-13AB-6F1C950C54BD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5" creationId="{4F35A583-902E-EFCF-9131-D81C86544792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6" creationId="{6CDC1B1F-83D3-1004-32F2-78BFDD642B18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7" creationId="{FB883DCD-60A0-8AE5-3CB0-EC1362DEC406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8" creationId="{3B77F17A-4910-0939-4FFF-032C46FBB3B3}"/>
          </ac:spMkLst>
        </pc:spChg>
        <pc:spChg chg="add del">
          <ac:chgData name="Salman, Humza" userId="f7492d98-13ac-4079-bb36-ae5cfaa17cd2" providerId="ADAL" clId="{0F328CAD-E62C-43C9-BDA0-C24BC0D4EBF7}" dt="2023-04-30T14:22:15.368" v="1819"/>
          <ac:spMkLst>
            <pc:docMk/>
            <pc:sldMk cId="3213885863" sldId="286"/>
            <ac:spMk id="9" creationId="{42EBA5E0-BDBE-4999-88AC-725504206D7A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10" creationId="{F3657AE5-F4E4-3027-91BE-80FA8B311DDF}"/>
          </ac:spMkLst>
        </pc:spChg>
        <pc:spChg chg="add del">
          <ac:chgData name="Salman, Humza" userId="f7492d98-13ac-4079-bb36-ae5cfaa17cd2" providerId="ADAL" clId="{0F328CAD-E62C-43C9-BDA0-C24BC0D4EBF7}" dt="2023-04-30T14:22:31.575" v="1823"/>
          <ac:spMkLst>
            <pc:docMk/>
            <pc:sldMk cId="3213885863" sldId="286"/>
            <ac:spMk id="11" creationId="{E8B13B5A-8C8F-4A00-FAEA-C7194D36A67A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12" creationId="{A2D9D18D-22A2-761B-A291-EAEBFD8B3574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13" creationId="{96AAE81C-ACE0-F82E-DAEC-1A1330088DBE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14" creationId="{0F50C75B-2386-1591-A892-F274C022B2DF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15" creationId="{1A10CCBB-1FD3-0D4F-055D-3E043CE5DFCB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16" creationId="{F6AC1A84-D99C-F9A5-0A3B-C2ACF691FA3B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17" creationId="{4AAD064F-FE47-89AC-2B8E-E9CEC991DA50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18" creationId="{1770908F-77AF-C28F-2578-21D48BF8ACCA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19" creationId="{97DA139D-22BB-9654-46CB-7A2D2B91CE5B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20" creationId="{78BA97CD-AC33-853A-F674-DD72E58287F9}"/>
          </ac:spMkLst>
        </pc:spChg>
        <pc:spChg chg="add mod">
          <ac:chgData name="Salman, Humza" userId="f7492d98-13ac-4079-bb36-ae5cfaa17cd2" providerId="ADAL" clId="{0F328CAD-E62C-43C9-BDA0-C24BC0D4EBF7}" dt="2023-04-30T15:02:07.961" v="2101" actId="208"/>
          <ac:spMkLst>
            <pc:docMk/>
            <pc:sldMk cId="3213885863" sldId="286"/>
            <ac:spMk id="21" creationId="{3582F15D-3E11-98D2-44E9-4E8FC933334C}"/>
          </ac:spMkLst>
        </pc:spChg>
        <pc:spChg chg="add mod">
          <ac:chgData name="Salman, Humza" userId="f7492d98-13ac-4079-bb36-ae5cfaa17cd2" providerId="ADAL" clId="{0F328CAD-E62C-43C9-BDA0-C24BC0D4EBF7}" dt="2023-04-30T14:39:10.523" v="2041" actId="122"/>
          <ac:spMkLst>
            <pc:docMk/>
            <pc:sldMk cId="3213885863" sldId="286"/>
            <ac:spMk id="24" creationId="{70DD4F11-D7B9-F05A-93C8-3F12774C3562}"/>
          </ac:spMkLst>
        </pc:spChg>
        <pc:cxnChg chg="add mod">
          <ac:chgData name="Salman, Humza" userId="f7492d98-13ac-4079-bb36-ae5cfaa17cd2" providerId="ADAL" clId="{0F328CAD-E62C-43C9-BDA0-C24BC0D4EBF7}" dt="2023-04-30T15:32:49.494" v="2424" actId="1582"/>
          <ac:cxnSpMkLst>
            <pc:docMk/>
            <pc:sldMk cId="3213885863" sldId="286"/>
            <ac:cxnSpMk id="23" creationId="{E141433A-E94C-1F01-291F-D765FDE4E8C9}"/>
          </ac:cxnSpMkLst>
        </pc:cxnChg>
      </pc:sldChg>
      <pc:sldChg chg="addSp delSp modSp new del mod">
        <pc:chgData name="Salman, Humza" userId="f7492d98-13ac-4079-bb36-ae5cfaa17cd2" providerId="ADAL" clId="{0F328CAD-E62C-43C9-BDA0-C24BC0D4EBF7}" dt="2023-05-01T01:30:09.704" v="2488" actId="47"/>
        <pc:sldMkLst>
          <pc:docMk/>
          <pc:sldMk cId="227575932" sldId="287"/>
        </pc:sldMkLst>
        <pc:spChg chg="mod">
          <ac:chgData name="Salman, Humza" userId="f7492d98-13ac-4079-bb36-ae5cfaa17cd2" providerId="ADAL" clId="{0F328CAD-E62C-43C9-BDA0-C24BC0D4EBF7}" dt="2023-04-30T15:14:54.442" v="2233"/>
          <ac:spMkLst>
            <pc:docMk/>
            <pc:sldMk cId="227575932" sldId="287"/>
            <ac:spMk id="3" creationId="{EA69448B-BF72-4ADF-F0E0-335C08D11CCE}"/>
          </ac:spMkLst>
        </pc:spChg>
        <pc:spChg chg="add del">
          <ac:chgData name="Salman, Humza" userId="f7492d98-13ac-4079-bb36-ae5cfaa17cd2" providerId="ADAL" clId="{0F328CAD-E62C-43C9-BDA0-C24BC0D4EBF7}" dt="2023-04-30T15:14:41.192" v="2225"/>
          <ac:spMkLst>
            <pc:docMk/>
            <pc:sldMk cId="227575932" sldId="287"/>
            <ac:spMk id="6" creationId="{61006449-634C-128E-02FE-1CB07A6FA2D6}"/>
          </ac:spMkLst>
        </pc:spChg>
        <pc:graphicFrameChg chg="add del mod">
          <ac:chgData name="Salman, Humza" userId="f7492d98-13ac-4079-bb36-ae5cfaa17cd2" providerId="ADAL" clId="{0F328CAD-E62C-43C9-BDA0-C24BC0D4EBF7}" dt="2023-04-30T15:13:34.482" v="2212"/>
          <ac:graphicFrameMkLst>
            <pc:docMk/>
            <pc:sldMk cId="227575932" sldId="287"/>
            <ac:graphicFrameMk id="4" creationId="{2608F858-6218-6393-1C4E-856824BCC5FA}"/>
          </ac:graphicFrameMkLst>
        </pc:graphicFrameChg>
        <pc:graphicFrameChg chg="add del mod">
          <ac:chgData name="Salman, Humza" userId="f7492d98-13ac-4079-bb36-ae5cfaa17cd2" providerId="ADAL" clId="{0F328CAD-E62C-43C9-BDA0-C24BC0D4EBF7}" dt="2023-04-30T15:13:38.529" v="2216"/>
          <ac:graphicFrameMkLst>
            <pc:docMk/>
            <pc:sldMk cId="227575932" sldId="287"/>
            <ac:graphicFrameMk id="5" creationId="{9DE9ACAC-8997-73C7-12F0-94A96F30CA8F}"/>
          </ac:graphicFrameMkLst>
        </pc:graphicFrameChg>
      </pc:sldChg>
      <pc:sldChg chg="addSp delSp modSp new mod modAnim">
        <pc:chgData name="Salman, Humza" userId="f7492d98-13ac-4079-bb36-ae5cfaa17cd2" providerId="ADAL" clId="{0F328CAD-E62C-43C9-BDA0-C24BC0D4EBF7}" dt="2023-05-01T20:18:19.300" v="3105"/>
        <pc:sldMkLst>
          <pc:docMk/>
          <pc:sldMk cId="665042565" sldId="287"/>
        </pc:sldMkLst>
        <pc:spChg chg="mod">
          <ac:chgData name="Salman, Humza" userId="f7492d98-13ac-4079-bb36-ae5cfaa17cd2" providerId="ADAL" clId="{0F328CAD-E62C-43C9-BDA0-C24BC0D4EBF7}" dt="2023-05-01T20:13:13.400" v="3046" actId="1076"/>
          <ac:spMkLst>
            <pc:docMk/>
            <pc:sldMk cId="665042565" sldId="287"/>
            <ac:spMk id="2" creationId="{DE96B45C-CF20-1017-097D-AF09E40D3830}"/>
          </ac:spMkLst>
        </pc:spChg>
        <pc:spChg chg="mod">
          <ac:chgData name="Salman, Humza" userId="f7492d98-13ac-4079-bb36-ae5cfaa17cd2" providerId="ADAL" clId="{0F328CAD-E62C-43C9-BDA0-C24BC0D4EBF7}" dt="2023-05-01T20:15:35.914" v="3104" actId="1076"/>
          <ac:spMkLst>
            <pc:docMk/>
            <pc:sldMk cId="665042565" sldId="287"/>
            <ac:spMk id="3" creationId="{9B503429-8BF3-0FBC-4ADD-37912BED53BA}"/>
          </ac:spMkLst>
        </pc:spChg>
        <pc:spChg chg="add del">
          <ac:chgData name="Salman, Humza" userId="f7492d98-13ac-4079-bb36-ae5cfaa17cd2" providerId="ADAL" clId="{0F328CAD-E62C-43C9-BDA0-C24BC0D4EBF7}" dt="2023-05-01T19:44:50.819" v="2627"/>
          <ac:spMkLst>
            <pc:docMk/>
            <pc:sldMk cId="665042565" sldId="287"/>
            <ac:spMk id="4" creationId="{5507400E-0A21-1158-17FD-C0485D400102}"/>
          </ac:spMkLst>
        </pc:spChg>
        <pc:spChg chg="add mod">
          <ac:chgData name="Salman, Humza" userId="f7492d98-13ac-4079-bb36-ae5cfaa17cd2" providerId="ADAL" clId="{0F328CAD-E62C-43C9-BDA0-C24BC0D4EBF7}" dt="2023-05-01T20:15:05.529" v="3102" actId="1076"/>
          <ac:spMkLst>
            <pc:docMk/>
            <pc:sldMk cId="665042565" sldId="287"/>
            <ac:spMk id="6" creationId="{B957FAA9-92F2-AEE9-3BEE-98E896A69B1F}"/>
          </ac:spMkLst>
        </pc:spChg>
        <pc:picChg chg="mod ord">
          <ac:chgData name="Salman, Humza" userId="f7492d98-13ac-4079-bb36-ae5cfaa17cd2" providerId="ADAL" clId="{0F328CAD-E62C-43C9-BDA0-C24BC0D4EBF7}" dt="2023-05-01T20:14:07.785" v="3058" actId="1076"/>
          <ac:picMkLst>
            <pc:docMk/>
            <pc:sldMk cId="665042565" sldId="287"/>
            <ac:picMk id="5" creationId="{123C4489-1B14-A417-3CF3-7D1D96E892F1}"/>
          </ac:picMkLst>
        </pc:picChg>
      </pc:sldChg>
      <pc:sldChg chg="addSp delSp modSp new mod ord delAnim modAnim">
        <pc:chgData name="Salman, Humza" userId="f7492d98-13ac-4079-bb36-ae5cfaa17cd2" providerId="ADAL" clId="{0F328CAD-E62C-43C9-BDA0-C24BC0D4EBF7}" dt="2023-05-02T05:55:36.640" v="5437" actId="404"/>
        <pc:sldMkLst>
          <pc:docMk/>
          <pc:sldMk cId="704924721" sldId="288"/>
        </pc:sldMkLst>
        <pc:spChg chg="mod">
          <ac:chgData name="Salman, Humza" userId="f7492d98-13ac-4079-bb36-ae5cfaa17cd2" providerId="ADAL" clId="{0F328CAD-E62C-43C9-BDA0-C24BC0D4EBF7}" dt="2023-05-02T03:52:36.182" v="3996" actId="20577"/>
          <ac:spMkLst>
            <pc:docMk/>
            <pc:sldMk cId="704924721" sldId="288"/>
            <ac:spMk id="2" creationId="{0FBAA1FE-72C1-9AD4-F3A3-9674225AB480}"/>
          </ac:spMkLst>
        </pc:spChg>
        <pc:spChg chg="mod">
          <ac:chgData name="Salman, Humza" userId="f7492d98-13ac-4079-bb36-ae5cfaa17cd2" providerId="ADAL" clId="{0F328CAD-E62C-43C9-BDA0-C24BC0D4EBF7}" dt="2023-05-02T04:04:40.771" v="4336" actId="20577"/>
          <ac:spMkLst>
            <pc:docMk/>
            <pc:sldMk cId="704924721" sldId="288"/>
            <ac:spMk id="3" creationId="{1E91B0BE-2897-0792-F4EF-8149802084A7}"/>
          </ac:spMkLst>
        </pc:spChg>
        <pc:spChg chg="add del mod">
          <ac:chgData name="Salman, Humza" userId="f7492d98-13ac-4079-bb36-ae5cfaa17cd2" providerId="ADAL" clId="{0F328CAD-E62C-43C9-BDA0-C24BC0D4EBF7}" dt="2023-05-02T03:36:49.263" v="3505"/>
          <ac:spMkLst>
            <pc:docMk/>
            <pc:sldMk cId="704924721" sldId="288"/>
            <ac:spMk id="4" creationId="{E0FD749D-2D83-46BB-9BFE-B730AB0D00D4}"/>
          </ac:spMkLst>
        </pc:spChg>
        <pc:spChg chg="add del mod">
          <ac:chgData name="Salman, Humza" userId="f7492d98-13ac-4079-bb36-ae5cfaa17cd2" providerId="ADAL" clId="{0F328CAD-E62C-43C9-BDA0-C24BC0D4EBF7}" dt="2023-05-02T03:36:49.263" v="3505"/>
          <ac:spMkLst>
            <pc:docMk/>
            <pc:sldMk cId="704924721" sldId="288"/>
            <ac:spMk id="5" creationId="{6765FB95-44E9-7FF3-AE38-858506389851}"/>
          </ac:spMkLst>
        </pc:spChg>
        <pc:spChg chg="add del mod">
          <ac:chgData name="Salman, Humza" userId="f7492d98-13ac-4079-bb36-ae5cfaa17cd2" providerId="ADAL" clId="{0F328CAD-E62C-43C9-BDA0-C24BC0D4EBF7}" dt="2023-05-02T03:36:49.263" v="3505"/>
          <ac:spMkLst>
            <pc:docMk/>
            <pc:sldMk cId="704924721" sldId="288"/>
            <ac:spMk id="6" creationId="{3936DDB1-D96B-0CAB-CE71-DD2329D2CF4E}"/>
          </ac:spMkLst>
        </pc:spChg>
        <pc:spChg chg="add del mod">
          <ac:chgData name="Salman, Humza" userId="f7492d98-13ac-4079-bb36-ae5cfaa17cd2" providerId="ADAL" clId="{0F328CAD-E62C-43C9-BDA0-C24BC0D4EBF7}" dt="2023-05-02T03:36:49.263" v="3505"/>
          <ac:spMkLst>
            <pc:docMk/>
            <pc:sldMk cId="704924721" sldId="288"/>
            <ac:spMk id="7" creationId="{0669F9DA-AC85-4F92-B560-55D0B09421EF}"/>
          </ac:spMkLst>
        </pc:spChg>
        <pc:spChg chg="add del mod">
          <ac:chgData name="Salman, Humza" userId="f7492d98-13ac-4079-bb36-ae5cfaa17cd2" providerId="ADAL" clId="{0F328CAD-E62C-43C9-BDA0-C24BC0D4EBF7}" dt="2023-05-02T03:36:49.263" v="3505"/>
          <ac:spMkLst>
            <pc:docMk/>
            <pc:sldMk cId="704924721" sldId="288"/>
            <ac:spMk id="8" creationId="{78A4C4FF-91C5-7C63-5B49-AA1428B2112D}"/>
          </ac:spMkLst>
        </pc:spChg>
        <pc:spChg chg="add mod">
          <ac:chgData name="Salman, Humza" userId="f7492d98-13ac-4079-bb36-ae5cfaa17cd2" providerId="ADAL" clId="{0F328CAD-E62C-43C9-BDA0-C24BC0D4EBF7}" dt="2023-05-02T03:43:40.901" v="3805" actId="1076"/>
          <ac:spMkLst>
            <pc:docMk/>
            <pc:sldMk cId="704924721" sldId="288"/>
            <ac:spMk id="9" creationId="{5328F39E-52D3-B046-4C5F-E65E7431917F}"/>
          </ac:spMkLst>
        </pc:spChg>
        <pc:spChg chg="add mod">
          <ac:chgData name="Salman, Humza" userId="f7492d98-13ac-4079-bb36-ae5cfaa17cd2" providerId="ADAL" clId="{0F328CAD-E62C-43C9-BDA0-C24BC0D4EBF7}" dt="2023-05-02T04:01:18.726" v="4318" actId="14100"/>
          <ac:spMkLst>
            <pc:docMk/>
            <pc:sldMk cId="704924721" sldId="288"/>
            <ac:spMk id="10" creationId="{F4D39779-92E8-3C04-F3C7-EE1B9EBC0903}"/>
          </ac:spMkLst>
        </pc:spChg>
        <pc:spChg chg="add mod">
          <ac:chgData name="Salman, Humza" userId="f7492d98-13ac-4079-bb36-ae5cfaa17cd2" providerId="ADAL" clId="{0F328CAD-E62C-43C9-BDA0-C24BC0D4EBF7}" dt="2023-05-02T03:55:12.627" v="4250" actId="1076"/>
          <ac:spMkLst>
            <pc:docMk/>
            <pc:sldMk cId="704924721" sldId="288"/>
            <ac:spMk id="11" creationId="{22C659DD-618D-39DD-F134-3DD86FCED519}"/>
          </ac:spMkLst>
        </pc:spChg>
        <pc:spChg chg="add del mod">
          <ac:chgData name="Salman, Humza" userId="f7492d98-13ac-4079-bb36-ae5cfaa17cd2" providerId="ADAL" clId="{0F328CAD-E62C-43C9-BDA0-C24BC0D4EBF7}" dt="2023-05-02T03:39:59.817" v="3749" actId="478"/>
          <ac:spMkLst>
            <pc:docMk/>
            <pc:sldMk cId="704924721" sldId="288"/>
            <ac:spMk id="12" creationId="{E6D127F0-1341-CE5C-13DF-0D6817D5C43B}"/>
          </ac:spMkLst>
        </pc:spChg>
        <pc:spChg chg="add mod">
          <ac:chgData name="Salman, Humza" userId="f7492d98-13ac-4079-bb36-ae5cfaa17cd2" providerId="ADAL" clId="{0F328CAD-E62C-43C9-BDA0-C24BC0D4EBF7}" dt="2023-05-02T03:59:00.699" v="4281" actId="1076"/>
          <ac:spMkLst>
            <pc:docMk/>
            <pc:sldMk cId="704924721" sldId="288"/>
            <ac:spMk id="13" creationId="{C9E2063D-7FB6-1E5D-25E3-4BDC2E3D893D}"/>
          </ac:spMkLst>
        </pc:spChg>
        <pc:spChg chg="add del mod">
          <ac:chgData name="Salman, Humza" userId="f7492d98-13ac-4079-bb36-ae5cfaa17cd2" providerId="ADAL" clId="{0F328CAD-E62C-43C9-BDA0-C24BC0D4EBF7}" dt="2023-05-02T03:46:56.690" v="3906" actId="478"/>
          <ac:spMkLst>
            <pc:docMk/>
            <pc:sldMk cId="704924721" sldId="288"/>
            <ac:spMk id="14" creationId="{86C1CF0A-C733-4B5C-07D5-98AD5C92B001}"/>
          </ac:spMkLst>
        </pc:spChg>
        <pc:spChg chg="add mod">
          <ac:chgData name="Salman, Humza" userId="f7492d98-13ac-4079-bb36-ae5cfaa17cd2" providerId="ADAL" clId="{0F328CAD-E62C-43C9-BDA0-C24BC0D4EBF7}" dt="2023-05-02T03:59:12.455" v="4284" actId="1076"/>
          <ac:spMkLst>
            <pc:docMk/>
            <pc:sldMk cId="704924721" sldId="288"/>
            <ac:spMk id="15" creationId="{57B9DA1E-6AC0-6AA0-B108-6953DC5FABF5}"/>
          </ac:spMkLst>
        </pc:spChg>
        <pc:spChg chg="add del mod">
          <ac:chgData name="Salman, Humza" userId="f7492d98-13ac-4079-bb36-ae5cfaa17cd2" providerId="ADAL" clId="{0F328CAD-E62C-43C9-BDA0-C24BC0D4EBF7}" dt="2023-05-02T03:48:00.554" v="3921" actId="478"/>
          <ac:spMkLst>
            <pc:docMk/>
            <pc:sldMk cId="704924721" sldId="288"/>
            <ac:spMk id="16" creationId="{B69CFD7B-3FE3-F68B-7525-1666E73D033C}"/>
          </ac:spMkLst>
        </pc:spChg>
        <pc:spChg chg="add mod">
          <ac:chgData name="Salman, Humza" userId="f7492d98-13ac-4079-bb36-ae5cfaa17cd2" providerId="ADAL" clId="{0F328CAD-E62C-43C9-BDA0-C24BC0D4EBF7}" dt="2023-05-02T05:55:36.640" v="5437" actId="404"/>
          <ac:spMkLst>
            <pc:docMk/>
            <pc:sldMk cId="704924721" sldId="288"/>
            <ac:spMk id="17" creationId="{CFDB2EC6-E25C-7C48-CEEC-0366382A6C7D}"/>
          </ac:spMkLst>
        </pc:spChg>
        <pc:spChg chg="add del mod">
          <ac:chgData name="Salman, Humza" userId="f7492d98-13ac-4079-bb36-ae5cfaa17cd2" providerId="ADAL" clId="{0F328CAD-E62C-43C9-BDA0-C24BC0D4EBF7}" dt="2023-05-02T03:41:02.876" v="3766" actId="478"/>
          <ac:spMkLst>
            <pc:docMk/>
            <pc:sldMk cId="704924721" sldId="288"/>
            <ac:spMk id="18" creationId="{B1094323-3E33-D9B6-851C-FDD5E2496D94}"/>
          </ac:spMkLst>
        </pc:spChg>
        <pc:spChg chg="add del mod">
          <ac:chgData name="Salman, Humza" userId="f7492d98-13ac-4079-bb36-ae5cfaa17cd2" providerId="ADAL" clId="{0F328CAD-E62C-43C9-BDA0-C24BC0D4EBF7}" dt="2023-05-02T03:41:02.876" v="3766" actId="478"/>
          <ac:spMkLst>
            <pc:docMk/>
            <pc:sldMk cId="704924721" sldId="288"/>
            <ac:spMk id="19" creationId="{4AA83489-4C74-979E-AC45-FCAD9DF52A68}"/>
          </ac:spMkLst>
        </pc:spChg>
        <pc:spChg chg="add del mod">
          <ac:chgData name="Salman, Humza" userId="f7492d98-13ac-4079-bb36-ae5cfaa17cd2" providerId="ADAL" clId="{0F328CAD-E62C-43C9-BDA0-C24BC0D4EBF7}" dt="2023-05-02T03:41:02.876" v="3766" actId="478"/>
          <ac:spMkLst>
            <pc:docMk/>
            <pc:sldMk cId="704924721" sldId="288"/>
            <ac:spMk id="20" creationId="{734C8CB1-7728-7359-C022-AC05ACF72C06}"/>
          </ac:spMkLst>
        </pc:spChg>
        <pc:spChg chg="add del mod">
          <ac:chgData name="Salman, Humza" userId="f7492d98-13ac-4079-bb36-ae5cfaa17cd2" providerId="ADAL" clId="{0F328CAD-E62C-43C9-BDA0-C24BC0D4EBF7}" dt="2023-05-02T03:41:02.876" v="3766" actId="478"/>
          <ac:spMkLst>
            <pc:docMk/>
            <pc:sldMk cId="704924721" sldId="288"/>
            <ac:spMk id="21" creationId="{71270A9F-154D-52F7-2A64-C4CDA9EFB2D3}"/>
          </ac:spMkLst>
        </pc:spChg>
        <pc:spChg chg="add del mod">
          <ac:chgData name="Salman, Humza" userId="f7492d98-13ac-4079-bb36-ae5cfaa17cd2" providerId="ADAL" clId="{0F328CAD-E62C-43C9-BDA0-C24BC0D4EBF7}" dt="2023-05-02T03:41:02.876" v="3766" actId="478"/>
          <ac:spMkLst>
            <pc:docMk/>
            <pc:sldMk cId="704924721" sldId="288"/>
            <ac:spMk id="22" creationId="{5C1E8FEE-3BEE-2BF4-E0D2-D1E4AA4101DF}"/>
          </ac:spMkLst>
        </pc:spChg>
        <pc:spChg chg="add del mod">
          <ac:chgData name="Salman, Humza" userId="f7492d98-13ac-4079-bb36-ae5cfaa17cd2" providerId="ADAL" clId="{0F328CAD-E62C-43C9-BDA0-C24BC0D4EBF7}" dt="2023-05-02T03:41:02.876" v="3766" actId="478"/>
          <ac:spMkLst>
            <pc:docMk/>
            <pc:sldMk cId="704924721" sldId="288"/>
            <ac:spMk id="23" creationId="{E13E18E6-EA49-031F-04A1-DE0C6F5E127A}"/>
          </ac:spMkLst>
        </pc:spChg>
        <pc:spChg chg="add del mod">
          <ac:chgData name="Salman, Humza" userId="f7492d98-13ac-4079-bb36-ae5cfaa17cd2" providerId="ADAL" clId="{0F328CAD-E62C-43C9-BDA0-C24BC0D4EBF7}" dt="2023-05-02T03:41:02.876" v="3766" actId="478"/>
          <ac:spMkLst>
            <pc:docMk/>
            <pc:sldMk cId="704924721" sldId="288"/>
            <ac:spMk id="24" creationId="{33D91DC9-F12C-7F82-66F1-8DDE26CF913E}"/>
          </ac:spMkLst>
        </pc:spChg>
        <pc:spChg chg="add del mod">
          <ac:chgData name="Salman, Humza" userId="f7492d98-13ac-4079-bb36-ae5cfaa17cd2" providerId="ADAL" clId="{0F328CAD-E62C-43C9-BDA0-C24BC0D4EBF7}" dt="2023-05-02T03:41:02.876" v="3766" actId="478"/>
          <ac:spMkLst>
            <pc:docMk/>
            <pc:sldMk cId="704924721" sldId="288"/>
            <ac:spMk id="25" creationId="{8FDB29F9-DF92-D5FF-9F10-D82B5ED60B52}"/>
          </ac:spMkLst>
        </pc:spChg>
        <pc:spChg chg="add del mod">
          <ac:chgData name="Salman, Humza" userId="f7492d98-13ac-4079-bb36-ae5cfaa17cd2" providerId="ADAL" clId="{0F328CAD-E62C-43C9-BDA0-C24BC0D4EBF7}" dt="2023-05-02T03:41:08.158" v="3767" actId="478"/>
          <ac:spMkLst>
            <pc:docMk/>
            <pc:sldMk cId="704924721" sldId="288"/>
            <ac:spMk id="26" creationId="{66493625-987C-795F-4A37-AF5A5F374A14}"/>
          </ac:spMkLst>
        </pc:spChg>
        <pc:spChg chg="add del mod">
          <ac:chgData name="Salman, Humza" userId="f7492d98-13ac-4079-bb36-ae5cfaa17cd2" providerId="ADAL" clId="{0F328CAD-E62C-43C9-BDA0-C24BC0D4EBF7}" dt="2023-05-02T03:41:09.472" v="3769" actId="478"/>
          <ac:spMkLst>
            <pc:docMk/>
            <pc:sldMk cId="704924721" sldId="288"/>
            <ac:spMk id="27" creationId="{2E27B94E-A266-622C-327C-5C5F05E32BCD}"/>
          </ac:spMkLst>
        </pc:spChg>
        <pc:spChg chg="add del mod">
          <ac:chgData name="Salman, Humza" userId="f7492d98-13ac-4079-bb36-ae5cfaa17cd2" providerId="ADAL" clId="{0F328CAD-E62C-43C9-BDA0-C24BC0D4EBF7}" dt="2023-05-02T03:41:10.115" v="3770" actId="478"/>
          <ac:spMkLst>
            <pc:docMk/>
            <pc:sldMk cId="704924721" sldId="288"/>
            <ac:spMk id="28" creationId="{99400A8A-64F5-87D8-9892-C8C9727457D3}"/>
          </ac:spMkLst>
        </pc:spChg>
        <pc:spChg chg="add mod">
          <ac:chgData name="Salman, Humza" userId="f7492d98-13ac-4079-bb36-ae5cfaa17cd2" providerId="ADAL" clId="{0F328CAD-E62C-43C9-BDA0-C24BC0D4EBF7}" dt="2023-05-02T03:55:52.598" v="4256" actId="1076"/>
          <ac:spMkLst>
            <pc:docMk/>
            <pc:sldMk cId="704924721" sldId="288"/>
            <ac:spMk id="29" creationId="{0BD98EE7-6046-76E5-6421-C7143455B38A}"/>
          </ac:spMkLst>
        </pc:spChg>
        <pc:spChg chg="add mod">
          <ac:chgData name="Salman, Humza" userId="f7492d98-13ac-4079-bb36-ae5cfaa17cd2" providerId="ADAL" clId="{0F328CAD-E62C-43C9-BDA0-C24BC0D4EBF7}" dt="2023-05-02T05:55:36.640" v="5437" actId="404"/>
          <ac:spMkLst>
            <pc:docMk/>
            <pc:sldMk cId="704924721" sldId="288"/>
            <ac:spMk id="30" creationId="{324D8A06-C75D-8690-1759-03F938095E6C}"/>
          </ac:spMkLst>
        </pc:spChg>
        <pc:spChg chg="add del mod">
          <ac:chgData name="Salman, Humza" userId="f7492d98-13ac-4079-bb36-ae5cfaa17cd2" providerId="ADAL" clId="{0F328CAD-E62C-43C9-BDA0-C24BC0D4EBF7}" dt="2023-05-02T03:55:56.168" v="4257" actId="478"/>
          <ac:spMkLst>
            <pc:docMk/>
            <pc:sldMk cId="704924721" sldId="288"/>
            <ac:spMk id="31" creationId="{260808EE-EEDB-9C8A-1152-F8D0EA969049}"/>
          </ac:spMkLst>
        </pc:spChg>
        <pc:spChg chg="add mod">
          <ac:chgData name="Salman, Humza" userId="f7492d98-13ac-4079-bb36-ae5cfaa17cd2" providerId="ADAL" clId="{0F328CAD-E62C-43C9-BDA0-C24BC0D4EBF7}" dt="2023-05-02T05:55:36.640" v="5437" actId="404"/>
          <ac:spMkLst>
            <pc:docMk/>
            <pc:sldMk cId="704924721" sldId="288"/>
            <ac:spMk id="32" creationId="{F650475F-C57E-1103-32B8-0A6A5CB62B9B}"/>
          </ac:spMkLst>
        </pc:spChg>
        <pc:spChg chg="add del mod">
          <ac:chgData name="Salman, Humza" userId="f7492d98-13ac-4079-bb36-ae5cfaa17cd2" providerId="ADAL" clId="{0F328CAD-E62C-43C9-BDA0-C24BC0D4EBF7}" dt="2023-05-02T03:55:56.168" v="4257" actId="478"/>
          <ac:spMkLst>
            <pc:docMk/>
            <pc:sldMk cId="704924721" sldId="288"/>
            <ac:spMk id="33" creationId="{7CD0F936-61E6-8B4D-BF64-0B39278146D4}"/>
          </ac:spMkLst>
        </pc:spChg>
        <pc:spChg chg="add mod">
          <ac:chgData name="Salman, Humza" userId="f7492d98-13ac-4079-bb36-ae5cfaa17cd2" providerId="ADAL" clId="{0F328CAD-E62C-43C9-BDA0-C24BC0D4EBF7}" dt="2023-05-02T05:55:36.640" v="5437" actId="404"/>
          <ac:spMkLst>
            <pc:docMk/>
            <pc:sldMk cId="704924721" sldId="288"/>
            <ac:spMk id="34" creationId="{F98BB352-E48B-9A1A-A496-F051216DEAEA}"/>
          </ac:spMkLst>
        </pc:spChg>
        <pc:spChg chg="add del mod">
          <ac:chgData name="Salman, Humza" userId="f7492d98-13ac-4079-bb36-ae5cfaa17cd2" providerId="ADAL" clId="{0F328CAD-E62C-43C9-BDA0-C24BC0D4EBF7}" dt="2023-05-02T03:56:02.449" v="4258" actId="478"/>
          <ac:spMkLst>
            <pc:docMk/>
            <pc:sldMk cId="704924721" sldId="288"/>
            <ac:spMk id="35" creationId="{1850690F-F3F3-F468-0E64-B7905290DFC2}"/>
          </ac:spMkLst>
        </pc:spChg>
        <pc:spChg chg="add mod">
          <ac:chgData name="Salman, Humza" userId="f7492d98-13ac-4079-bb36-ae5cfaa17cd2" providerId="ADAL" clId="{0F328CAD-E62C-43C9-BDA0-C24BC0D4EBF7}" dt="2023-05-02T05:55:36.640" v="5437" actId="404"/>
          <ac:spMkLst>
            <pc:docMk/>
            <pc:sldMk cId="704924721" sldId="288"/>
            <ac:spMk id="36" creationId="{9725DDD2-9512-C877-FAEF-37BE4B420E72}"/>
          </ac:spMkLst>
        </pc:spChg>
        <pc:spChg chg="add del mod">
          <ac:chgData name="Salman, Humza" userId="f7492d98-13ac-4079-bb36-ae5cfaa17cd2" providerId="ADAL" clId="{0F328CAD-E62C-43C9-BDA0-C24BC0D4EBF7}" dt="2023-05-02T03:56:02.449" v="4258" actId="478"/>
          <ac:spMkLst>
            <pc:docMk/>
            <pc:sldMk cId="704924721" sldId="288"/>
            <ac:spMk id="37" creationId="{BE18887B-3073-C078-CDF5-E7E7BCDB75CF}"/>
          </ac:spMkLst>
        </pc:spChg>
        <pc:spChg chg="add mod">
          <ac:chgData name="Salman, Humza" userId="f7492d98-13ac-4079-bb36-ae5cfaa17cd2" providerId="ADAL" clId="{0F328CAD-E62C-43C9-BDA0-C24BC0D4EBF7}" dt="2023-05-02T05:55:36.640" v="5437" actId="404"/>
          <ac:spMkLst>
            <pc:docMk/>
            <pc:sldMk cId="704924721" sldId="288"/>
            <ac:spMk id="38" creationId="{0C136414-BD38-715A-DBCF-36E1F52D7375}"/>
          </ac:spMkLst>
        </pc:spChg>
        <pc:spChg chg="add del mod">
          <ac:chgData name="Salman, Humza" userId="f7492d98-13ac-4079-bb36-ae5cfaa17cd2" providerId="ADAL" clId="{0F328CAD-E62C-43C9-BDA0-C24BC0D4EBF7}" dt="2023-05-02T03:56:05.195" v="4259" actId="478"/>
          <ac:spMkLst>
            <pc:docMk/>
            <pc:sldMk cId="704924721" sldId="288"/>
            <ac:spMk id="39" creationId="{4FEC11ED-26F4-31F3-E601-CA0F624233CA}"/>
          </ac:spMkLst>
        </pc:spChg>
        <pc:spChg chg="add del mod">
          <ac:chgData name="Salman, Humza" userId="f7492d98-13ac-4079-bb36-ae5cfaa17cd2" providerId="ADAL" clId="{0F328CAD-E62C-43C9-BDA0-C24BC0D4EBF7}" dt="2023-05-02T03:44:03.557" v="3813"/>
          <ac:spMkLst>
            <pc:docMk/>
            <pc:sldMk cId="704924721" sldId="288"/>
            <ac:spMk id="40" creationId="{711EBD62-0252-D081-BFA8-9F3007D37276}"/>
          </ac:spMkLst>
        </pc:spChg>
        <pc:spChg chg="add del mod">
          <ac:chgData name="Salman, Humza" userId="f7492d98-13ac-4079-bb36-ae5cfaa17cd2" providerId="ADAL" clId="{0F328CAD-E62C-43C9-BDA0-C24BC0D4EBF7}" dt="2023-05-02T03:44:03.557" v="3813"/>
          <ac:spMkLst>
            <pc:docMk/>
            <pc:sldMk cId="704924721" sldId="288"/>
            <ac:spMk id="41" creationId="{C9FAC7B7-A426-3DD3-2F7D-E879C7A27F0D}"/>
          </ac:spMkLst>
        </pc:spChg>
        <pc:spChg chg="add del mod">
          <ac:chgData name="Salman, Humza" userId="f7492d98-13ac-4079-bb36-ae5cfaa17cd2" providerId="ADAL" clId="{0F328CAD-E62C-43C9-BDA0-C24BC0D4EBF7}" dt="2023-05-02T03:44:03.557" v="3813"/>
          <ac:spMkLst>
            <pc:docMk/>
            <pc:sldMk cId="704924721" sldId="288"/>
            <ac:spMk id="42" creationId="{19B5F020-8461-8546-9BB8-3A5ABE8552A1}"/>
          </ac:spMkLst>
        </pc:spChg>
        <pc:spChg chg="add del mod">
          <ac:chgData name="Salman, Humza" userId="f7492d98-13ac-4079-bb36-ae5cfaa17cd2" providerId="ADAL" clId="{0F328CAD-E62C-43C9-BDA0-C24BC0D4EBF7}" dt="2023-05-02T03:44:03.557" v="3813"/>
          <ac:spMkLst>
            <pc:docMk/>
            <pc:sldMk cId="704924721" sldId="288"/>
            <ac:spMk id="43" creationId="{16D04955-3669-ADC6-0BB7-B5CAAFE4E1D6}"/>
          </ac:spMkLst>
        </pc:spChg>
        <pc:spChg chg="add mod">
          <ac:chgData name="Salman, Humza" userId="f7492d98-13ac-4079-bb36-ae5cfaa17cd2" providerId="ADAL" clId="{0F328CAD-E62C-43C9-BDA0-C24BC0D4EBF7}" dt="2023-05-02T05:55:36.640" v="5437" actId="404"/>
          <ac:spMkLst>
            <pc:docMk/>
            <pc:sldMk cId="704924721" sldId="288"/>
            <ac:spMk id="44" creationId="{30289C02-8AFE-1F3B-0768-0BDF59ED3C03}"/>
          </ac:spMkLst>
        </pc:spChg>
        <pc:spChg chg="add del mod">
          <ac:chgData name="Salman, Humza" userId="f7492d98-13ac-4079-bb36-ae5cfaa17cd2" providerId="ADAL" clId="{0F328CAD-E62C-43C9-BDA0-C24BC0D4EBF7}" dt="2023-05-02T03:46:11.246" v="3898" actId="478"/>
          <ac:spMkLst>
            <pc:docMk/>
            <pc:sldMk cId="704924721" sldId="288"/>
            <ac:spMk id="45" creationId="{8FDDDDD8-DC23-35A1-4636-ADD1BB29011B}"/>
          </ac:spMkLst>
        </pc:spChg>
        <pc:spChg chg="add del mod">
          <ac:chgData name="Salman, Humza" userId="f7492d98-13ac-4079-bb36-ae5cfaa17cd2" providerId="ADAL" clId="{0F328CAD-E62C-43C9-BDA0-C24BC0D4EBF7}" dt="2023-05-02T03:46:11.246" v="3898" actId="478"/>
          <ac:spMkLst>
            <pc:docMk/>
            <pc:sldMk cId="704924721" sldId="288"/>
            <ac:spMk id="46" creationId="{238A8183-E147-D879-A360-06B9636588EC}"/>
          </ac:spMkLst>
        </pc:spChg>
        <pc:spChg chg="add del mod">
          <ac:chgData name="Salman, Humza" userId="f7492d98-13ac-4079-bb36-ae5cfaa17cd2" providerId="ADAL" clId="{0F328CAD-E62C-43C9-BDA0-C24BC0D4EBF7}" dt="2023-05-02T03:46:11.246" v="3898" actId="478"/>
          <ac:spMkLst>
            <pc:docMk/>
            <pc:sldMk cId="704924721" sldId="288"/>
            <ac:spMk id="47" creationId="{45A2B8AC-41E9-CC1C-054B-282243ADB0D9}"/>
          </ac:spMkLst>
        </pc:spChg>
        <pc:spChg chg="add del">
          <ac:chgData name="Salman, Humza" userId="f7492d98-13ac-4079-bb36-ae5cfaa17cd2" providerId="ADAL" clId="{0F328CAD-E62C-43C9-BDA0-C24BC0D4EBF7}" dt="2023-05-02T04:01:27.940" v="4319" actId="478"/>
          <ac:spMkLst>
            <pc:docMk/>
            <pc:sldMk cId="704924721" sldId="288"/>
            <ac:spMk id="48" creationId="{7D424DC4-5DDE-9427-37AF-8174D56DD402}"/>
          </ac:spMkLst>
        </pc:spChg>
        <pc:spChg chg="add del mod">
          <ac:chgData name="Salman, Humza" userId="f7492d98-13ac-4079-bb36-ae5cfaa17cd2" providerId="ADAL" clId="{0F328CAD-E62C-43C9-BDA0-C24BC0D4EBF7}" dt="2023-05-02T03:46:59.699" v="3908"/>
          <ac:spMkLst>
            <pc:docMk/>
            <pc:sldMk cId="704924721" sldId="288"/>
            <ac:spMk id="49" creationId="{5C72CCB1-533C-5EE2-AFD8-A4DC4B332B53}"/>
          </ac:spMkLst>
        </pc:spChg>
        <pc:spChg chg="add del mod">
          <ac:chgData name="Salman, Humza" userId="f7492d98-13ac-4079-bb36-ae5cfaa17cd2" providerId="ADAL" clId="{0F328CAD-E62C-43C9-BDA0-C24BC0D4EBF7}" dt="2023-05-02T03:46:59.699" v="3908"/>
          <ac:spMkLst>
            <pc:docMk/>
            <pc:sldMk cId="704924721" sldId="288"/>
            <ac:spMk id="50" creationId="{3DCB2BA5-1897-1A47-0F41-7EC3730DB258}"/>
          </ac:spMkLst>
        </pc:spChg>
        <pc:spChg chg="add del mod">
          <ac:chgData name="Salman, Humza" userId="f7492d98-13ac-4079-bb36-ae5cfaa17cd2" providerId="ADAL" clId="{0F328CAD-E62C-43C9-BDA0-C24BC0D4EBF7}" dt="2023-05-02T03:46:59.699" v="3908"/>
          <ac:spMkLst>
            <pc:docMk/>
            <pc:sldMk cId="704924721" sldId="288"/>
            <ac:spMk id="51" creationId="{D8EE582B-5AA5-A4FF-6050-5E140BFBE701}"/>
          </ac:spMkLst>
        </pc:spChg>
        <pc:spChg chg="add del mod">
          <ac:chgData name="Salman, Humza" userId="f7492d98-13ac-4079-bb36-ae5cfaa17cd2" providerId="ADAL" clId="{0F328CAD-E62C-43C9-BDA0-C24BC0D4EBF7}" dt="2023-05-02T03:46:59.699" v="3908"/>
          <ac:spMkLst>
            <pc:docMk/>
            <pc:sldMk cId="704924721" sldId="288"/>
            <ac:spMk id="52" creationId="{AE9EF44D-FFA4-D450-3ADF-1482D0A18061}"/>
          </ac:spMkLst>
        </pc:spChg>
        <pc:spChg chg="add del mod">
          <ac:chgData name="Salman, Humza" userId="f7492d98-13ac-4079-bb36-ae5cfaa17cd2" providerId="ADAL" clId="{0F328CAD-E62C-43C9-BDA0-C24BC0D4EBF7}" dt="2023-05-02T03:46:59.699" v="3908"/>
          <ac:spMkLst>
            <pc:docMk/>
            <pc:sldMk cId="704924721" sldId="288"/>
            <ac:spMk id="53" creationId="{E3682FAC-3BF5-6756-A544-75C422AF40EE}"/>
          </ac:spMkLst>
        </pc:spChg>
        <pc:spChg chg="add del mod">
          <ac:chgData name="Salman, Humza" userId="f7492d98-13ac-4079-bb36-ae5cfaa17cd2" providerId="ADAL" clId="{0F328CAD-E62C-43C9-BDA0-C24BC0D4EBF7}" dt="2023-05-02T03:46:59.699" v="3908"/>
          <ac:spMkLst>
            <pc:docMk/>
            <pc:sldMk cId="704924721" sldId="288"/>
            <ac:spMk id="54" creationId="{1AF587FA-3D5B-E10A-A641-03284B46FAB5}"/>
          </ac:spMkLst>
        </pc:spChg>
        <pc:spChg chg="add del mod">
          <ac:chgData name="Salman, Humza" userId="f7492d98-13ac-4079-bb36-ae5cfaa17cd2" providerId="ADAL" clId="{0F328CAD-E62C-43C9-BDA0-C24BC0D4EBF7}" dt="2023-05-02T03:46:59.699" v="3908"/>
          <ac:spMkLst>
            <pc:docMk/>
            <pc:sldMk cId="704924721" sldId="288"/>
            <ac:spMk id="55" creationId="{3CA4C55A-F9CE-618F-CDD3-D15928FD78CE}"/>
          </ac:spMkLst>
        </pc:spChg>
        <pc:spChg chg="add del mod">
          <ac:chgData name="Salman, Humza" userId="f7492d98-13ac-4079-bb36-ae5cfaa17cd2" providerId="ADAL" clId="{0F328CAD-E62C-43C9-BDA0-C24BC0D4EBF7}" dt="2023-05-02T03:46:59.699" v="3908"/>
          <ac:spMkLst>
            <pc:docMk/>
            <pc:sldMk cId="704924721" sldId="288"/>
            <ac:spMk id="56" creationId="{CF560F4A-FB93-62C3-E3B3-25A0B03D0920}"/>
          </ac:spMkLst>
        </pc:spChg>
        <pc:spChg chg="add del mod">
          <ac:chgData name="Salman, Humza" userId="f7492d98-13ac-4079-bb36-ae5cfaa17cd2" providerId="ADAL" clId="{0F328CAD-E62C-43C9-BDA0-C24BC0D4EBF7}" dt="2023-05-02T03:46:59.699" v="3908"/>
          <ac:spMkLst>
            <pc:docMk/>
            <pc:sldMk cId="704924721" sldId="288"/>
            <ac:spMk id="57" creationId="{2C4D52EC-6FED-8BC1-1D88-DF3B943E31EE}"/>
          </ac:spMkLst>
        </pc:spChg>
        <pc:spChg chg="add del mod">
          <ac:chgData name="Salman, Humza" userId="f7492d98-13ac-4079-bb36-ae5cfaa17cd2" providerId="ADAL" clId="{0F328CAD-E62C-43C9-BDA0-C24BC0D4EBF7}" dt="2023-05-02T03:46:59.699" v="3908"/>
          <ac:spMkLst>
            <pc:docMk/>
            <pc:sldMk cId="704924721" sldId="288"/>
            <ac:spMk id="58" creationId="{094E9D68-075A-B9E2-8600-FCFCA70A54B0}"/>
          </ac:spMkLst>
        </pc:spChg>
        <pc:spChg chg="add del mod">
          <ac:chgData name="Salman, Humza" userId="f7492d98-13ac-4079-bb36-ae5cfaa17cd2" providerId="ADAL" clId="{0F328CAD-E62C-43C9-BDA0-C24BC0D4EBF7}" dt="2023-05-02T03:46:59.699" v="3908"/>
          <ac:spMkLst>
            <pc:docMk/>
            <pc:sldMk cId="704924721" sldId="288"/>
            <ac:spMk id="59" creationId="{37FDFF3E-D554-F226-B0FA-97C57FFE8760}"/>
          </ac:spMkLst>
        </pc:spChg>
        <pc:spChg chg="add del mod">
          <ac:chgData name="Salman, Humza" userId="f7492d98-13ac-4079-bb36-ae5cfaa17cd2" providerId="ADAL" clId="{0F328CAD-E62C-43C9-BDA0-C24BC0D4EBF7}" dt="2023-05-02T03:46:59.699" v="3908"/>
          <ac:spMkLst>
            <pc:docMk/>
            <pc:sldMk cId="704924721" sldId="288"/>
            <ac:spMk id="60" creationId="{931782F7-FE7E-038B-4F2C-85E2C69B6C29}"/>
          </ac:spMkLst>
        </pc:spChg>
        <pc:spChg chg="add del mod">
          <ac:chgData name="Salman, Humza" userId="f7492d98-13ac-4079-bb36-ae5cfaa17cd2" providerId="ADAL" clId="{0F328CAD-E62C-43C9-BDA0-C24BC0D4EBF7}" dt="2023-05-02T03:46:59.699" v="3908"/>
          <ac:spMkLst>
            <pc:docMk/>
            <pc:sldMk cId="704924721" sldId="288"/>
            <ac:spMk id="61" creationId="{A11E16BE-D212-117B-43A2-2AB441B0C845}"/>
          </ac:spMkLst>
        </pc:spChg>
        <pc:spChg chg="add del mod">
          <ac:chgData name="Salman, Humza" userId="f7492d98-13ac-4079-bb36-ae5cfaa17cd2" providerId="ADAL" clId="{0F328CAD-E62C-43C9-BDA0-C24BC0D4EBF7}" dt="2023-05-02T03:59:23.893" v="4285" actId="478"/>
          <ac:spMkLst>
            <pc:docMk/>
            <pc:sldMk cId="704924721" sldId="288"/>
            <ac:spMk id="62" creationId="{2EDDBC78-F87C-D647-476A-E2EC79688BAB}"/>
          </ac:spMkLst>
        </pc:spChg>
        <pc:spChg chg="add del mod">
          <ac:chgData name="Salman, Humza" userId="f7492d98-13ac-4079-bb36-ae5cfaa17cd2" providerId="ADAL" clId="{0F328CAD-E62C-43C9-BDA0-C24BC0D4EBF7}" dt="2023-05-02T03:59:28.285" v="4287" actId="478"/>
          <ac:spMkLst>
            <pc:docMk/>
            <pc:sldMk cId="704924721" sldId="288"/>
            <ac:spMk id="63" creationId="{048F1FCA-0E33-BDB1-A736-867C296C8A1A}"/>
          </ac:spMkLst>
        </pc:spChg>
        <pc:spChg chg="add del mod">
          <ac:chgData name="Salman, Humza" userId="f7492d98-13ac-4079-bb36-ae5cfaa17cd2" providerId="ADAL" clId="{0F328CAD-E62C-43C9-BDA0-C24BC0D4EBF7}" dt="2023-05-02T03:59:23.893" v="4285" actId="478"/>
          <ac:spMkLst>
            <pc:docMk/>
            <pc:sldMk cId="704924721" sldId="288"/>
            <ac:spMk id="64" creationId="{E4502296-0976-19C7-044C-AD21584B0801}"/>
          </ac:spMkLst>
        </pc:spChg>
        <pc:spChg chg="add del mod">
          <ac:chgData name="Salman, Humza" userId="f7492d98-13ac-4079-bb36-ae5cfaa17cd2" providerId="ADAL" clId="{0F328CAD-E62C-43C9-BDA0-C24BC0D4EBF7}" dt="2023-05-02T03:59:26.253" v="4286" actId="478"/>
          <ac:spMkLst>
            <pc:docMk/>
            <pc:sldMk cId="704924721" sldId="288"/>
            <ac:spMk id="65" creationId="{4925104F-15BD-0332-9B4A-D1854E852CF2}"/>
          </ac:spMkLst>
        </pc:spChg>
        <pc:spChg chg="add del mod">
          <ac:chgData name="Salman, Humza" userId="f7492d98-13ac-4079-bb36-ae5cfaa17cd2" providerId="ADAL" clId="{0F328CAD-E62C-43C9-BDA0-C24BC0D4EBF7}" dt="2023-05-02T03:59:23.893" v="4285" actId="478"/>
          <ac:spMkLst>
            <pc:docMk/>
            <pc:sldMk cId="704924721" sldId="288"/>
            <ac:spMk id="66" creationId="{E5D0309F-87D1-7146-04A4-D64C3345F07E}"/>
          </ac:spMkLst>
        </pc:spChg>
        <pc:spChg chg="add del mod">
          <ac:chgData name="Salman, Humza" userId="f7492d98-13ac-4079-bb36-ae5cfaa17cd2" providerId="ADAL" clId="{0F328CAD-E62C-43C9-BDA0-C24BC0D4EBF7}" dt="2023-05-02T03:59:26.253" v="4286" actId="478"/>
          <ac:spMkLst>
            <pc:docMk/>
            <pc:sldMk cId="704924721" sldId="288"/>
            <ac:spMk id="67" creationId="{A70BBD69-76C9-6D18-6469-98D3FF741564}"/>
          </ac:spMkLst>
        </pc:spChg>
        <pc:spChg chg="add del mod">
          <ac:chgData name="Salman, Humza" userId="f7492d98-13ac-4079-bb36-ae5cfaa17cd2" providerId="ADAL" clId="{0F328CAD-E62C-43C9-BDA0-C24BC0D4EBF7}" dt="2023-05-02T03:59:23.893" v="4285" actId="478"/>
          <ac:spMkLst>
            <pc:docMk/>
            <pc:sldMk cId="704924721" sldId="288"/>
            <ac:spMk id="68" creationId="{2E299C94-F300-0165-311E-30398F703F9D}"/>
          </ac:spMkLst>
        </pc:spChg>
        <pc:spChg chg="add del mod">
          <ac:chgData name="Salman, Humza" userId="f7492d98-13ac-4079-bb36-ae5cfaa17cd2" providerId="ADAL" clId="{0F328CAD-E62C-43C9-BDA0-C24BC0D4EBF7}" dt="2023-05-02T03:59:26.253" v="4286" actId="478"/>
          <ac:spMkLst>
            <pc:docMk/>
            <pc:sldMk cId="704924721" sldId="288"/>
            <ac:spMk id="69" creationId="{78074D0F-F7E8-EF77-0A2A-057190774595}"/>
          </ac:spMkLst>
        </pc:spChg>
        <pc:spChg chg="add del mod">
          <ac:chgData name="Salman, Humza" userId="f7492d98-13ac-4079-bb36-ae5cfaa17cd2" providerId="ADAL" clId="{0F328CAD-E62C-43C9-BDA0-C24BC0D4EBF7}" dt="2023-05-02T03:59:23.893" v="4285" actId="478"/>
          <ac:spMkLst>
            <pc:docMk/>
            <pc:sldMk cId="704924721" sldId="288"/>
            <ac:spMk id="70" creationId="{2A85B58E-7C86-A21F-E070-75509E44AFCD}"/>
          </ac:spMkLst>
        </pc:spChg>
        <pc:spChg chg="add del mod">
          <ac:chgData name="Salman, Humza" userId="f7492d98-13ac-4079-bb36-ae5cfaa17cd2" providerId="ADAL" clId="{0F328CAD-E62C-43C9-BDA0-C24BC0D4EBF7}" dt="2023-05-02T03:59:26.253" v="4286" actId="478"/>
          <ac:spMkLst>
            <pc:docMk/>
            <pc:sldMk cId="704924721" sldId="288"/>
            <ac:spMk id="71" creationId="{73E6AEFC-5B86-A6C2-6854-A1133DA735AD}"/>
          </ac:spMkLst>
        </pc:spChg>
        <pc:spChg chg="add del mod">
          <ac:chgData name="Salman, Humza" userId="f7492d98-13ac-4079-bb36-ae5cfaa17cd2" providerId="ADAL" clId="{0F328CAD-E62C-43C9-BDA0-C24BC0D4EBF7}" dt="2023-05-02T03:59:23.893" v="4285" actId="478"/>
          <ac:spMkLst>
            <pc:docMk/>
            <pc:sldMk cId="704924721" sldId="288"/>
            <ac:spMk id="72" creationId="{4ED11447-69EC-66A8-428F-86517AC4D37A}"/>
          </ac:spMkLst>
        </pc:spChg>
        <pc:spChg chg="add del mod">
          <ac:chgData name="Salman, Humza" userId="f7492d98-13ac-4079-bb36-ae5cfaa17cd2" providerId="ADAL" clId="{0F328CAD-E62C-43C9-BDA0-C24BC0D4EBF7}" dt="2023-05-02T03:59:26.253" v="4286" actId="478"/>
          <ac:spMkLst>
            <pc:docMk/>
            <pc:sldMk cId="704924721" sldId="288"/>
            <ac:spMk id="73" creationId="{724167FE-5E8D-E060-4A90-38B6903224CC}"/>
          </ac:spMkLst>
        </pc:spChg>
        <pc:spChg chg="add del mod">
          <ac:chgData name="Salman, Humza" userId="f7492d98-13ac-4079-bb36-ae5cfaa17cd2" providerId="ADAL" clId="{0F328CAD-E62C-43C9-BDA0-C24BC0D4EBF7}" dt="2023-05-02T03:59:23.893" v="4285" actId="478"/>
          <ac:spMkLst>
            <pc:docMk/>
            <pc:sldMk cId="704924721" sldId="288"/>
            <ac:spMk id="74" creationId="{AA799D5B-1B8B-A3AF-3331-0D8894A13383}"/>
          </ac:spMkLst>
        </pc:spChg>
        <pc:spChg chg="add del mod">
          <ac:chgData name="Salman, Humza" userId="f7492d98-13ac-4079-bb36-ae5cfaa17cd2" providerId="ADAL" clId="{0F328CAD-E62C-43C9-BDA0-C24BC0D4EBF7}" dt="2023-05-02T03:48:09.758" v="3925" actId="478"/>
          <ac:spMkLst>
            <pc:docMk/>
            <pc:sldMk cId="704924721" sldId="288"/>
            <ac:spMk id="75" creationId="{353C0DDE-EDED-0DF7-497F-A3491290A598}"/>
          </ac:spMkLst>
        </pc:spChg>
        <pc:spChg chg="add mod">
          <ac:chgData name="Salman, Humza" userId="f7492d98-13ac-4079-bb36-ae5cfaa17cd2" providerId="ADAL" clId="{0F328CAD-E62C-43C9-BDA0-C24BC0D4EBF7}" dt="2023-05-02T03:55:07.135" v="4249" actId="14100"/>
          <ac:spMkLst>
            <pc:docMk/>
            <pc:sldMk cId="704924721" sldId="288"/>
            <ac:spMk id="76" creationId="{6320E04F-E69D-1727-3E37-A834CC2A6FFB}"/>
          </ac:spMkLst>
        </pc:spChg>
        <pc:spChg chg="add mod">
          <ac:chgData name="Salman, Humza" userId="f7492d98-13ac-4079-bb36-ae5cfaa17cd2" providerId="ADAL" clId="{0F328CAD-E62C-43C9-BDA0-C24BC0D4EBF7}" dt="2023-05-02T03:57:32.071" v="4266" actId="1076"/>
          <ac:spMkLst>
            <pc:docMk/>
            <pc:sldMk cId="704924721" sldId="288"/>
            <ac:spMk id="77" creationId="{E9F2AF84-01F2-3EE7-353F-BA5C3B590C70}"/>
          </ac:spMkLst>
        </pc:spChg>
        <pc:spChg chg="add mod">
          <ac:chgData name="Salman, Humza" userId="f7492d98-13ac-4079-bb36-ae5cfaa17cd2" providerId="ADAL" clId="{0F328CAD-E62C-43C9-BDA0-C24BC0D4EBF7}" dt="2023-05-02T03:58:11.421" v="4273" actId="1076"/>
          <ac:spMkLst>
            <pc:docMk/>
            <pc:sldMk cId="704924721" sldId="288"/>
            <ac:spMk id="78" creationId="{485042C2-14CA-E536-7BF7-54185F66F7B2}"/>
          </ac:spMkLst>
        </pc:spChg>
        <pc:spChg chg="add mod">
          <ac:chgData name="Salman, Humza" userId="f7492d98-13ac-4079-bb36-ae5cfaa17cd2" providerId="ADAL" clId="{0F328CAD-E62C-43C9-BDA0-C24BC0D4EBF7}" dt="2023-05-02T03:58:18.486" v="4275" actId="1076"/>
          <ac:spMkLst>
            <pc:docMk/>
            <pc:sldMk cId="704924721" sldId="288"/>
            <ac:spMk id="79" creationId="{12D1BC1A-AE9F-C098-BDD1-46827EF43338}"/>
          </ac:spMkLst>
        </pc:spChg>
        <pc:spChg chg="add mod">
          <ac:chgData name="Salman, Humza" userId="f7492d98-13ac-4079-bb36-ae5cfaa17cd2" providerId="ADAL" clId="{0F328CAD-E62C-43C9-BDA0-C24BC0D4EBF7}" dt="2023-05-02T03:58:44.707" v="4278" actId="1076"/>
          <ac:spMkLst>
            <pc:docMk/>
            <pc:sldMk cId="704924721" sldId="288"/>
            <ac:spMk id="80" creationId="{358ACAA5-115B-F09B-D3B8-5F23530D006D}"/>
          </ac:spMkLst>
        </pc:spChg>
        <pc:spChg chg="add mod">
          <ac:chgData name="Salman, Humza" userId="f7492d98-13ac-4079-bb36-ae5cfaa17cd2" providerId="ADAL" clId="{0F328CAD-E62C-43C9-BDA0-C24BC0D4EBF7}" dt="2023-05-02T03:58:52.845" v="4280" actId="1076"/>
          <ac:spMkLst>
            <pc:docMk/>
            <pc:sldMk cId="704924721" sldId="288"/>
            <ac:spMk id="81" creationId="{1E4AAF91-A15A-D59B-E99E-44EE01A1E288}"/>
          </ac:spMkLst>
        </pc:spChg>
        <pc:spChg chg="add mod">
          <ac:chgData name="Salman, Humza" userId="f7492d98-13ac-4079-bb36-ae5cfaa17cd2" providerId="ADAL" clId="{0F328CAD-E62C-43C9-BDA0-C24BC0D4EBF7}" dt="2023-05-02T04:00:25.285" v="4295" actId="20577"/>
          <ac:spMkLst>
            <pc:docMk/>
            <pc:sldMk cId="704924721" sldId="288"/>
            <ac:spMk id="82" creationId="{A7E43A11-B569-3C0E-502B-E2DB96C066D3}"/>
          </ac:spMkLst>
        </pc:spChg>
        <pc:spChg chg="add mod">
          <ac:chgData name="Salman, Humza" userId="f7492d98-13ac-4079-bb36-ae5cfaa17cd2" providerId="ADAL" clId="{0F328CAD-E62C-43C9-BDA0-C24BC0D4EBF7}" dt="2023-05-02T04:00:01.039" v="4290" actId="1076"/>
          <ac:spMkLst>
            <pc:docMk/>
            <pc:sldMk cId="704924721" sldId="288"/>
            <ac:spMk id="83" creationId="{8B29862D-31BE-6885-8420-3CD0866FF407}"/>
          </ac:spMkLst>
        </pc:spChg>
        <pc:spChg chg="add mod">
          <ac:chgData name="Salman, Humza" userId="f7492d98-13ac-4079-bb36-ae5cfaa17cd2" providerId="ADAL" clId="{0F328CAD-E62C-43C9-BDA0-C24BC0D4EBF7}" dt="2023-05-02T04:00:27.696" v="4299" actId="20577"/>
          <ac:spMkLst>
            <pc:docMk/>
            <pc:sldMk cId="704924721" sldId="288"/>
            <ac:spMk id="84" creationId="{2DF4E0EA-8F7B-EB4F-42D6-537F8C8D64CA}"/>
          </ac:spMkLst>
        </pc:spChg>
        <pc:spChg chg="add mod">
          <ac:chgData name="Salman, Humza" userId="f7492d98-13ac-4079-bb36-ae5cfaa17cd2" providerId="ADAL" clId="{0F328CAD-E62C-43C9-BDA0-C24BC0D4EBF7}" dt="2023-05-02T04:00:30.798" v="4302" actId="20577"/>
          <ac:spMkLst>
            <pc:docMk/>
            <pc:sldMk cId="704924721" sldId="288"/>
            <ac:spMk id="85" creationId="{B9026275-B36F-AE82-5863-38531A99E466}"/>
          </ac:spMkLst>
        </pc:spChg>
        <pc:spChg chg="add mod">
          <ac:chgData name="Salman, Humza" userId="f7492d98-13ac-4079-bb36-ae5cfaa17cd2" providerId="ADAL" clId="{0F328CAD-E62C-43C9-BDA0-C24BC0D4EBF7}" dt="2023-05-02T04:00:34.181" v="4304" actId="20577"/>
          <ac:spMkLst>
            <pc:docMk/>
            <pc:sldMk cId="704924721" sldId="288"/>
            <ac:spMk id="86" creationId="{FD84C101-88D0-DCC5-D481-20BC00ACEA92}"/>
          </ac:spMkLst>
        </pc:spChg>
        <pc:spChg chg="add mod">
          <ac:chgData name="Salman, Humza" userId="f7492d98-13ac-4079-bb36-ae5cfaa17cd2" providerId="ADAL" clId="{0F328CAD-E62C-43C9-BDA0-C24BC0D4EBF7}" dt="2023-05-02T04:00:37.525" v="4306" actId="20577"/>
          <ac:spMkLst>
            <pc:docMk/>
            <pc:sldMk cId="704924721" sldId="288"/>
            <ac:spMk id="87" creationId="{4678A4CA-8CBB-4C15-4A19-185748C86C68}"/>
          </ac:spMkLst>
        </pc:spChg>
        <pc:spChg chg="add mod">
          <ac:chgData name="Salman, Humza" userId="f7492d98-13ac-4079-bb36-ae5cfaa17cd2" providerId="ADAL" clId="{0F328CAD-E62C-43C9-BDA0-C24BC0D4EBF7}" dt="2023-05-02T04:00:40.249" v="4308" actId="20577"/>
          <ac:spMkLst>
            <pc:docMk/>
            <pc:sldMk cId="704924721" sldId="288"/>
            <ac:spMk id="88" creationId="{8CAFBE85-9FDD-808D-C78D-03432DFF9E2A}"/>
          </ac:spMkLst>
        </pc:spChg>
        <pc:spChg chg="add mod">
          <ac:chgData name="Salman, Humza" userId="f7492d98-13ac-4079-bb36-ae5cfaa17cd2" providerId="ADAL" clId="{0F328CAD-E62C-43C9-BDA0-C24BC0D4EBF7}" dt="2023-05-02T04:00:43.229" v="4310" actId="20577"/>
          <ac:spMkLst>
            <pc:docMk/>
            <pc:sldMk cId="704924721" sldId="288"/>
            <ac:spMk id="89" creationId="{79AEF7E5-1E5C-E2E9-69CE-C512725C750A}"/>
          </ac:spMkLst>
        </pc:spChg>
        <pc:spChg chg="add mod">
          <ac:chgData name="Salman, Humza" userId="f7492d98-13ac-4079-bb36-ae5cfaa17cd2" providerId="ADAL" clId="{0F328CAD-E62C-43C9-BDA0-C24BC0D4EBF7}" dt="2023-05-02T04:00:01.039" v="4290" actId="1076"/>
          <ac:spMkLst>
            <pc:docMk/>
            <pc:sldMk cId="704924721" sldId="288"/>
            <ac:spMk id="90" creationId="{ACBD1898-89BE-1EAA-4994-6E171F9C390E}"/>
          </ac:spMkLst>
        </pc:spChg>
        <pc:spChg chg="add mod">
          <ac:chgData name="Salman, Humza" userId="f7492d98-13ac-4079-bb36-ae5cfaa17cd2" providerId="ADAL" clId="{0F328CAD-E62C-43C9-BDA0-C24BC0D4EBF7}" dt="2023-05-02T04:00:01.039" v="4290" actId="1076"/>
          <ac:spMkLst>
            <pc:docMk/>
            <pc:sldMk cId="704924721" sldId="288"/>
            <ac:spMk id="91" creationId="{1A27C3D8-F37C-527B-FCD9-88CFB1D075F3}"/>
          </ac:spMkLst>
        </pc:spChg>
        <pc:spChg chg="add mod">
          <ac:chgData name="Salman, Humza" userId="f7492d98-13ac-4079-bb36-ae5cfaa17cd2" providerId="ADAL" clId="{0F328CAD-E62C-43C9-BDA0-C24BC0D4EBF7}" dt="2023-05-02T04:00:01.039" v="4290" actId="1076"/>
          <ac:spMkLst>
            <pc:docMk/>
            <pc:sldMk cId="704924721" sldId="288"/>
            <ac:spMk id="92" creationId="{26448D6C-0B41-84E8-540A-2CE844DCF36F}"/>
          </ac:spMkLst>
        </pc:spChg>
        <pc:spChg chg="add mod">
          <ac:chgData name="Salman, Humza" userId="f7492d98-13ac-4079-bb36-ae5cfaa17cd2" providerId="ADAL" clId="{0F328CAD-E62C-43C9-BDA0-C24BC0D4EBF7}" dt="2023-05-02T04:00:01.039" v="4290" actId="1076"/>
          <ac:spMkLst>
            <pc:docMk/>
            <pc:sldMk cId="704924721" sldId="288"/>
            <ac:spMk id="93" creationId="{79DC589E-17E2-3AED-607F-670630A56BEF}"/>
          </ac:spMkLst>
        </pc:spChg>
        <pc:spChg chg="add mod">
          <ac:chgData name="Salman, Humza" userId="f7492d98-13ac-4079-bb36-ae5cfaa17cd2" providerId="ADAL" clId="{0F328CAD-E62C-43C9-BDA0-C24BC0D4EBF7}" dt="2023-05-02T04:00:01.039" v="4290" actId="1076"/>
          <ac:spMkLst>
            <pc:docMk/>
            <pc:sldMk cId="704924721" sldId="288"/>
            <ac:spMk id="94" creationId="{827DFCB8-D6DF-4EC2-8596-D5C36AA3DB49}"/>
          </ac:spMkLst>
        </pc:spChg>
      </pc:sldChg>
      <pc:sldChg chg="delSp new del mod">
        <pc:chgData name="Salman, Humza" userId="f7492d98-13ac-4079-bb36-ae5cfaa17cd2" providerId="ADAL" clId="{0F328CAD-E62C-43C9-BDA0-C24BC0D4EBF7}" dt="2023-05-01T20:18:40.979" v="3106" actId="47"/>
        <pc:sldMkLst>
          <pc:docMk/>
          <pc:sldMk cId="4049438330" sldId="288"/>
        </pc:sldMkLst>
        <pc:spChg chg="del">
          <ac:chgData name="Salman, Humza" userId="f7492d98-13ac-4079-bb36-ae5cfaa17cd2" providerId="ADAL" clId="{0F328CAD-E62C-43C9-BDA0-C24BC0D4EBF7}" dt="2023-05-01T20:11:14.156" v="3037" actId="478"/>
          <ac:spMkLst>
            <pc:docMk/>
            <pc:sldMk cId="4049438330" sldId="288"/>
            <ac:spMk id="2" creationId="{9C575AB5-EF27-C4BB-6DEB-E26E38C684BD}"/>
          </ac:spMkLst>
        </pc:spChg>
        <pc:spChg chg="del">
          <ac:chgData name="Salman, Humza" userId="f7492d98-13ac-4079-bb36-ae5cfaa17cd2" providerId="ADAL" clId="{0F328CAD-E62C-43C9-BDA0-C24BC0D4EBF7}" dt="2023-05-01T20:11:15.038" v="3038" actId="478"/>
          <ac:spMkLst>
            <pc:docMk/>
            <pc:sldMk cId="4049438330" sldId="288"/>
            <ac:spMk id="3" creationId="{1FEBFECF-4279-D7FF-D109-2C4A17105E84}"/>
          </ac:spMkLst>
        </pc:spChg>
      </pc:sldChg>
      <pc:sldChg chg="addSp delSp modSp new mod ord setBg delAnim modAnim">
        <pc:chgData name="Salman, Humza" userId="f7492d98-13ac-4079-bb36-ae5cfaa17cd2" providerId="ADAL" clId="{0F328CAD-E62C-43C9-BDA0-C24BC0D4EBF7}" dt="2023-05-02T06:25:34.335" v="5962"/>
        <pc:sldMkLst>
          <pc:docMk/>
          <pc:sldMk cId="2882359303" sldId="289"/>
        </pc:sldMkLst>
        <pc:spChg chg="mod">
          <ac:chgData name="Salman, Humza" userId="f7492d98-13ac-4079-bb36-ae5cfaa17cd2" providerId="ADAL" clId="{0F328CAD-E62C-43C9-BDA0-C24BC0D4EBF7}" dt="2023-05-02T05:41:38.767" v="5244" actId="1076"/>
          <ac:spMkLst>
            <pc:docMk/>
            <pc:sldMk cId="2882359303" sldId="289"/>
            <ac:spMk id="2" creationId="{464CD6AC-EF8E-9628-0BEE-B48CA8757037}"/>
          </ac:spMkLst>
        </pc:spChg>
        <pc:spChg chg="del mod">
          <ac:chgData name="Salman, Humza" userId="f7492d98-13ac-4079-bb36-ae5cfaa17cd2" providerId="ADAL" clId="{0F328CAD-E62C-43C9-BDA0-C24BC0D4EBF7}" dt="2023-05-02T05:39:58.779" v="5237" actId="478"/>
          <ac:spMkLst>
            <pc:docMk/>
            <pc:sldMk cId="2882359303" sldId="289"/>
            <ac:spMk id="3" creationId="{0B072AA2-DBA6-0006-5A1D-AF95A4D1A7F6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4" creationId="{F5413B33-D4B6-3FF1-90DF-CE3DB232665D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5" creationId="{D2509A28-8608-6D65-FD4A-A77541E4F11C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6" creationId="{4380236D-A81F-391C-88B7-E39E5DDD8E4D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7" creationId="{78C6A2C8-D75E-0580-20C8-3D3E2F80099D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8" creationId="{920735AC-19D3-0ABC-9A5B-689735109701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9" creationId="{312EF235-6B3F-19E9-9BDD-3FC63CC29ABC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10" creationId="{E62982A9-A3AD-6E40-2A1D-F98BA79E1E2A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11" creationId="{78C14B96-75E8-01EA-755C-81DADA488222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12" creationId="{05FAAD33-BABD-DD78-F9FC-8C93C7AA2A0C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13" creationId="{EF12BC9E-A68B-E500-410E-45F9A70B2F47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14" creationId="{5C0E8760-1BA2-6C4E-2723-E2968E97F130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15" creationId="{BC2CA87D-C668-9DEF-1C3D-753C9256E7C6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16" creationId="{CEA39504-05E4-33CA-07CC-9CAE0E660DF6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17" creationId="{CF08445A-5F2C-EAA8-9158-AB924C875FE6}"/>
          </ac:spMkLst>
        </pc:spChg>
        <pc:spChg chg="add del mod">
          <ac:chgData name="Salman, Humza" userId="f7492d98-13ac-4079-bb36-ae5cfaa17cd2" providerId="ADAL" clId="{0F328CAD-E62C-43C9-BDA0-C24BC0D4EBF7}" dt="2023-05-02T05:41:50.523" v="5245" actId="21"/>
          <ac:spMkLst>
            <pc:docMk/>
            <pc:sldMk cId="2882359303" sldId="289"/>
            <ac:spMk id="18" creationId="{7361EC9F-0006-9E16-0666-43869ECDCA59}"/>
          </ac:spMkLst>
        </pc:spChg>
        <pc:spChg chg="add del mod">
          <ac:chgData name="Salman, Humza" userId="f7492d98-13ac-4079-bb36-ae5cfaa17cd2" providerId="ADAL" clId="{0F328CAD-E62C-43C9-BDA0-C24BC0D4EBF7}" dt="2023-05-02T05:40:00.038" v="5238" actId="478"/>
          <ac:spMkLst>
            <pc:docMk/>
            <pc:sldMk cId="2882359303" sldId="289"/>
            <ac:spMk id="20" creationId="{61F8AAE1-5AF4-5CBE-2466-CC6014D83832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21" creationId="{6745433E-6970-0A21-4677-0603747C3D66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22" creationId="{C4620BB9-A06B-66E8-9791-76102EDAAB99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23" creationId="{A23DC096-F5F0-73DA-F1B4-AD743D70EFB9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24" creationId="{906D5416-6FDC-F9DC-57F2-34DBCF3CCC14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25" creationId="{4CCCC75E-546D-1230-13EB-CF2DD3A9212C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26" creationId="{00A37EF0-895E-9F90-68B7-731245DDFE7A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27" creationId="{9A01E948-9160-31E3-87A5-AA732D9F8BEA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28" creationId="{F151E38D-772E-F2E6-AB88-9DED3D0345DE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29" creationId="{549D3CE2-D1DF-9675-1BC4-11CD77EC3CF8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30" creationId="{A11F7810-FFD3-51EE-840B-0D807DD93B80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31" creationId="{CE723399-19D9-9CBB-C29A-97C7CA20B31F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32" creationId="{7491E397-4F31-A5E5-99FF-6DD29FA857F7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33" creationId="{C7E2D16E-28B1-B983-0AF0-7DD33A988722}"/>
          </ac:spMkLst>
        </pc:spChg>
        <pc:spChg chg="add del mod">
          <ac:chgData name="Salman, Humza" userId="f7492d98-13ac-4079-bb36-ae5cfaa17cd2" providerId="ADAL" clId="{0F328CAD-E62C-43C9-BDA0-C24BC0D4EBF7}" dt="2023-05-02T05:41:34.185" v="5242"/>
          <ac:spMkLst>
            <pc:docMk/>
            <pc:sldMk cId="2882359303" sldId="289"/>
            <ac:spMk id="34" creationId="{8BBEF9CB-384D-9567-598C-F5F92521EC56}"/>
          </ac:spMkLst>
        </pc:spChg>
        <pc:spChg chg="add del mod">
          <ac:chgData name="Salman, Humza" userId="f7492d98-13ac-4079-bb36-ae5cfaa17cd2" providerId="ADAL" clId="{0F328CAD-E62C-43C9-BDA0-C24BC0D4EBF7}" dt="2023-05-02T05:45:27.899" v="5271" actId="478"/>
          <ac:spMkLst>
            <pc:docMk/>
            <pc:sldMk cId="2882359303" sldId="289"/>
            <ac:spMk id="35" creationId="{B8B1505A-0C67-C1BE-0875-2E1F42C33B6A}"/>
          </ac:spMkLst>
        </pc:spChg>
        <pc:spChg chg="add del mod">
          <ac:chgData name="Salman, Humza" userId="f7492d98-13ac-4079-bb36-ae5cfaa17cd2" providerId="ADAL" clId="{0F328CAD-E62C-43C9-BDA0-C24BC0D4EBF7}" dt="2023-05-02T05:46:11.115" v="5285" actId="478"/>
          <ac:spMkLst>
            <pc:docMk/>
            <pc:sldMk cId="2882359303" sldId="289"/>
            <ac:spMk id="36" creationId="{0CA7E22F-92D4-830D-3667-68DA221403A8}"/>
          </ac:spMkLst>
        </pc:spChg>
        <pc:spChg chg="add del mod">
          <ac:chgData name="Salman, Humza" userId="f7492d98-13ac-4079-bb36-ae5cfaa17cd2" providerId="ADAL" clId="{0F328CAD-E62C-43C9-BDA0-C24BC0D4EBF7}" dt="2023-05-02T05:45:21.624" v="5265" actId="478"/>
          <ac:spMkLst>
            <pc:docMk/>
            <pc:sldMk cId="2882359303" sldId="289"/>
            <ac:spMk id="37" creationId="{60477081-903D-AC8F-BB0F-659287E35747}"/>
          </ac:spMkLst>
        </pc:spChg>
        <pc:spChg chg="add del mod">
          <ac:chgData name="Salman, Humza" userId="f7492d98-13ac-4079-bb36-ae5cfaa17cd2" providerId="ADAL" clId="{0F328CAD-E62C-43C9-BDA0-C24BC0D4EBF7}" dt="2023-05-02T05:46:26.496" v="5294" actId="478"/>
          <ac:spMkLst>
            <pc:docMk/>
            <pc:sldMk cId="2882359303" sldId="289"/>
            <ac:spMk id="38" creationId="{F7EA6ACC-3FDD-6317-14C2-7C5D2F37F1C3}"/>
          </ac:spMkLst>
        </pc:spChg>
        <pc:spChg chg="add mod">
          <ac:chgData name="Salman, Humza" userId="f7492d98-13ac-4079-bb36-ae5cfaa17cd2" providerId="ADAL" clId="{0F328CAD-E62C-43C9-BDA0-C24BC0D4EBF7}" dt="2023-05-02T05:56:42.355" v="5472" actId="1076"/>
          <ac:spMkLst>
            <pc:docMk/>
            <pc:sldMk cId="2882359303" sldId="289"/>
            <ac:spMk id="39" creationId="{0BC1D9EC-C289-7C4B-9D42-B8C14F149335}"/>
          </ac:spMkLst>
        </pc:spChg>
        <pc:spChg chg="add mod">
          <ac:chgData name="Salman, Humza" userId="f7492d98-13ac-4079-bb36-ae5cfaa17cd2" providerId="ADAL" clId="{0F328CAD-E62C-43C9-BDA0-C24BC0D4EBF7}" dt="2023-05-02T05:52:27.580" v="5399" actId="207"/>
          <ac:spMkLst>
            <pc:docMk/>
            <pc:sldMk cId="2882359303" sldId="289"/>
            <ac:spMk id="40" creationId="{6A7BDFA3-0D77-6E0D-E57C-91B47F3A1700}"/>
          </ac:spMkLst>
        </pc:spChg>
        <pc:spChg chg="add mod">
          <ac:chgData name="Salman, Humza" userId="f7492d98-13ac-4079-bb36-ae5cfaa17cd2" providerId="ADAL" clId="{0F328CAD-E62C-43C9-BDA0-C24BC0D4EBF7}" dt="2023-05-02T05:45:16.891" v="5261"/>
          <ac:spMkLst>
            <pc:docMk/>
            <pc:sldMk cId="2882359303" sldId="289"/>
            <ac:spMk id="41" creationId="{AE761F54-86D1-67D1-CF59-E8C0652C2BF3}"/>
          </ac:spMkLst>
        </pc:spChg>
        <pc:spChg chg="add mod">
          <ac:chgData name="Salman, Humza" userId="f7492d98-13ac-4079-bb36-ae5cfaa17cd2" providerId="ADAL" clId="{0F328CAD-E62C-43C9-BDA0-C24BC0D4EBF7}" dt="2023-05-02T05:52:27.580" v="5399" actId="207"/>
          <ac:spMkLst>
            <pc:docMk/>
            <pc:sldMk cId="2882359303" sldId="289"/>
            <ac:spMk id="42" creationId="{A7DEAA82-F6A6-F018-AE16-43516741506D}"/>
          </ac:spMkLst>
        </pc:spChg>
        <pc:spChg chg="add mod">
          <ac:chgData name="Salman, Humza" userId="f7492d98-13ac-4079-bb36-ae5cfaa17cd2" providerId="ADAL" clId="{0F328CAD-E62C-43C9-BDA0-C24BC0D4EBF7}" dt="2023-05-02T05:52:27.580" v="5399" actId="207"/>
          <ac:spMkLst>
            <pc:docMk/>
            <pc:sldMk cId="2882359303" sldId="289"/>
            <ac:spMk id="43" creationId="{33F1EA9D-1C45-89C6-8BF1-EE39FB11B7AC}"/>
          </ac:spMkLst>
        </pc:spChg>
        <pc:spChg chg="add mod">
          <ac:chgData name="Salman, Humza" userId="f7492d98-13ac-4079-bb36-ae5cfaa17cd2" providerId="ADAL" clId="{0F328CAD-E62C-43C9-BDA0-C24BC0D4EBF7}" dt="2023-05-02T05:52:27.580" v="5399" actId="207"/>
          <ac:spMkLst>
            <pc:docMk/>
            <pc:sldMk cId="2882359303" sldId="289"/>
            <ac:spMk id="44" creationId="{2F2154A1-2749-22D0-DA16-518C6C212EBF}"/>
          </ac:spMkLst>
        </pc:spChg>
        <pc:spChg chg="add mod">
          <ac:chgData name="Salman, Humza" userId="f7492d98-13ac-4079-bb36-ae5cfaa17cd2" providerId="ADAL" clId="{0F328CAD-E62C-43C9-BDA0-C24BC0D4EBF7}" dt="2023-05-02T05:52:27.580" v="5399" actId="207"/>
          <ac:spMkLst>
            <pc:docMk/>
            <pc:sldMk cId="2882359303" sldId="289"/>
            <ac:spMk id="45" creationId="{774FC3F4-0259-D5DE-5175-0A2523B5F30B}"/>
          </ac:spMkLst>
        </pc:spChg>
        <pc:spChg chg="add mod">
          <ac:chgData name="Salman, Humza" userId="f7492d98-13ac-4079-bb36-ae5cfaa17cd2" providerId="ADAL" clId="{0F328CAD-E62C-43C9-BDA0-C24BC0D4EBF7}" dt="2023-05-02T05:52:27.580" v="5399" actId="207"/>
          <ac:spMkLst>
            <pc:docMk/>
            <pc:sldMk cId="2882359303" sldId="289"/>
            <ac:spMk id="46" creationId="{DC1BD56C-A6E4-EF00-1811-58BE02E245AD}"/>
          </ac:spMkLst>
        </pc:spChg>
        <pc:spChg chg="add mod">
          <ac:chgData name="Salman, Humza" userId="f7492d98-13ac-4079-bb36-ae5cfaa17cd2" providerId="ADAL" clId="{0F328CAD-E62C-43C9-BDA0-C24BC0D4EBF7}" dt="2023-05-02T05:52:27.580" v="5399" actId="207"/>
          <ac:spMkLst>
            <pc:docMk/>
            <pc:sldMk cId="2882359303" sldId="289"/>
            <ac:spMk id="47" creationId="{EBEA9297-0F3B-5BED-74D9-CBA3B4AF7D6E}"/>
          </ac:spMkLst>
        </pc:spChg>
        <pc:spChg chg="add mod">
          <ac:chgData name="Salman, Humza" userId="f7492d98-13ac-4079-bb36-ae5cfaa17cd2" providerId="ADAL" clId="{0F328CAD-E62C-43C9-BDA0-C24BC0D4EBF7}" dt="2023-05-02T05:45:16.891" v="5261"/>
          <ac:spMkLst>
            <pc:docMk/>
            <pc:sldMk cId="2882359303" sldId="289"/>
            <ac:spMk id="48" creationId="{B566C8A3-463A-3EFF-D201-075294CBAD55}"/>
          </ac:spMkLst>
        </pc:spChg>
        <pc:spChg chg="add mod">
          <ac:chgData name="Salman, Humza" userId="f7492d98-13ac-4079-bb36-ae5cfaa17cd2" providerId="ADAL" clId="{0F328CAD-E62C-43C9-BDA0-C24BC0D4EBF7}" dt="2023-05-02T05:45:16.891" v="5261"/>
          <ac:spMkLst>
            <pc:docMk/>
            <pc:sldMk cId="2882359303" sldId="289"/>
            <ac:spMk id="49" creationId="{DFBC3335-D51C-DE3C-7ACA-409A69A18769}"/>
          </ac:spMkLst>
        </pc:spChg>
        <pc:spChg chg="add mod">
          <ac:chgData name="Salman, Humza" userId="f7492d98-13ac-4079-bb36-ae5cfaa17cd2" providerId="ADAL" clId="{0F328CAD-E62C-43C9-BDA0-C24BC0D4EBF7}" dt="2023-05-02T05:45:16.891" v="5261"/>
          <ac:spMkLst>
            <pc:docMk/>
            <pc:sldMk cId="2882359303" sldId="289"/>
            <ac:spMk id="50" creationId="{34DACCE8-B8E4-1C0E-C544-098C6EBCA057}"/>
          </ac:spMkLst>
        </pc:spChg>
        <pc:spChg chg="add mod">
          <ac:chgData name="Salman, Humza" userId="f7492d98-13ac-4079-bb36-ae5cfaa17cd2" providerId="ADAL" clId="{0F328CAD-E62C-43C9-BDA0-C24BC0D4EBF7}" dt="2023-05-02T05:45:16.891" v="5261"/>
          <ac:spMkLst>
            <pc:docMk/>
            <pc:sldMk cId="2882359303" sldId="289"/>
            <ac:spMk id="51" creationId="{5E06AFD1-4149-A37C-D68B-01C301A3AB15}"/>
          </ac:spMkLst>
        </pc:spChg>
        <pc:spChg chg="add mod">
          <ac:chgData name="Salman, Humza" userId="f7492d98-13ac-4079-bb36-ae5cfaa17cd2" providerId="ADAL" clId="{0F328CAD-E62C-43C9-BDA0-C24BC0D4EBF7}" dt="2023-05-02T05:45:16.891" v="5261"/>
          <ac:spMkLst>
            <pc:docMk/>
            <pc:sldMk cId="2882359303" sldId="289"/>
            <ac:spMk id="52" creationId="{19BA994F-145E-1137-A84F-A0450A6A444F}"/>
          </ac:spMkLst>
        </pc:spChg>
        <pc:spChg chg="add del mod">
          <ac:chgData name="Salman, Humza" userId="f7492d98-13ac-4079-bb36-ae5cfaa17cd2" providerId="ADAL" clId="{0F328CAD-E62C-43C9-BDA0-C24BC0D4EBF7}" dt="2023-05-02T05:46:14.796" v="5287" actId="478"/>
          <ac:spMkLst>
            <pc:docMk/>
            <pc:sldMk cId="2882359303" sldId="289"/>
            <ac:spMk id="53" creationId="{F74029F8-E45E-EEF2-C1C3-C1A091E7CDD6}"/>
          </ac:spMkLst>
        </pc:spChg>
        <pc:spChg chg="add del mod">
          <ac:chgData name="Salman, Humza" userId="f7492d98-13ac-4079-bb36-ae5cfaa17cd2" providerId="ADAL" clId="{0F328CAD-E62C-43C9-BDA0-C24BC0D4EBF7}" dt="2023-05-02T05:45:20.942" v="5264" actId="478"/>
          <ac:spMkLst>
            <pc:docMk/>
            <pc:sldMk cId="2882359303" sldId="289"/>
            <ac:spMk id="54" creationId="{83544855-4EC3-1E57-E48C-A6EF11ED7050}"/>
          </ac:spMkLst>
        </pc:spChg>
        <pc:spChg chg="add del mod">
          <ac:chgData name="Salman, Humza" userId="f7492d98-13ac-4079-bb36-ae5cfaa17cd2" providerId="ADAL" clId="{0F328CAD-E62C-43C9-BDA0-C24BC0D4EBF7}" dt="2023-05-02T05:45:20.393" v="5263" actId="478"/>
          <ac:spMkLst>
            <pc:docMk/>
            <pc:sldMk cId="2882359303" sldId="289"/>
            <ac:spMk id="55" creationId="{9698262D-10E9-A8D7-18E0-81D2A604BA7B}"/>
          </ac:spMkLst>
        </pc:spChg>
        <pc:spChg chg="add del mod">
          <ac:chgData name="Salman, Humza" userId="f7492d98-13ac-4079-bb36-ae5cfaa17cd2" providerId="ADAL" clId="{0F328CAD-E62C-43C9-BDA0-C24BC0D4EBF7}" dt="2023-05-02T05:45:19.765" v="5262" actId="478"/>
          <ac:spMkLst>
            <pc:docMk/>
            <pc:sldMk cId="2882359303" sldId="289"/>
            <ac:spMk id="56" creationId="{3020E986-00C3-A791-1C0B-47383AF1BEAD}"/>
          </ac:spMkLst>
        </pc:spChg>
        <pc:spChg chg="add del mod">
          <ac:chgData name="Salman, Humza" userId="f7492d98-13ac-4079-bb36-ae5cfaa17cd2" providerId="ADAL" clId="{0F328CAD-E62C-43C9-BDA0-C24BC0D4EBF7}" dt="2023-05-02T05:46:13.523" v="5286" actId="21"/>
          <ac:spMkLst>
            <pc:docMk/>
            <pc:sldMk cId="2882359303" sldId="289"/>
            <ac:spMk id="57" creationId="{5515E5D7-9A94-86B7-DF7D-C3479D46EC4D}"/>
          </ac:spMkLst>
        </pc:spChg>
        <pc:spChg chg="add mod">
          <ac:chgData name="Salman, Humza" userId="f7492d98-13ac-4079-bb36-ae5cfaa17cd2" providerId="ADAL" clId="{0F328CAD-E62C-43C9-BDA0-C24BC0D4EBF7}" dt="2023-05-02T05:48:10.886" v="5313" actId="1076"/>
          <ac:spMkLst>
            <pc:docMk/>
            <pc:sldMk cId="2882359303" sldId="289"/>
            <ac:spMk id="58" creationId="{A72144B4-938F-0B37-39C9-7037E3907C50}"/>
          </ac:spMkLst>
        </pc:spChg>
        <pc:spChg chg="add del mod">
          <ac:chgData name="Salman, Humza" userId="f7492d98-13ac-4079-bb36-ae5cfaa17cd2" providerId="ADAL" clId="{0F328CAD-E62C-43C9-BDA0-C24BC0D4EBF7}" dt="2023-05-02T05:45:22.528" v="5266" actId="478"/>
          <ac:spMkLst>
            <pc:docMk/>
            <pc:sldMk cId="2882359303" sldId="289"/>
            <ac:spMk id="59" creationId="{37E491F5-F67B-ACB1-3F34-2040D2A0EDA4}"/>
          </ac:spMkLst>
        </pc:spChg>
        <pc:spChg chg="add del mod">
          <ac:chgData name="Salman, Humza" userId="f7492d98-13ac-4079-bb36-ae5cfaa17cd2" providerId="ADAL" clId="{0F328CAD-E62C-43C9-BDA0-C24BC0D4EBF7}" dt="2023-05-02T05:45:27.256" v="5270" actId="478"/>
          <ac:spMkLst>
            <pc:docMk/>
            <pc:sldMk cId="2882359303" sldId="289"/>
            <ac:spMk id="60" creationId="{C6281998-B60B-B883-80BA-14F276D1D9BD}"/>
          </ac:spMkLst>
        </pc:spChg>
        <pc:spChg chg="add mod">
          <ac:chgData name="Salman, Humza" userId="f7492d98-13ac-4079-bb36-ae5cfaa17cd2" providerId="ADAL" clId="{0F328CAD-E62C-43C9-BDA0-C24BC0D4EBF7}" dt="2023-05-02T05:57:34.079" v="5473" actId="207"/>
          <ac:spMkLst>
            <pc:docMk/>
            <pc:sldMk cId="2882359303" sldId="289"/>
            <ac:spMk id="61" creationId="{9D42F23C-4352-6DC7-9884-E00FF4414DF5}"/>
          </ac:spMkLst>
        </pc:spChg>
        <pc:spChg chg="add del mod">
          <ac:chgData name="Salman, Humza" userId="f7492d98-13ac-4079-bb36-ae5cfaa17cd2" providerId="ADAL" clId="{0F328CAD-E62C-43C9-BDA0-C24BC0D4EBF7}" dt="2023-05-02T05:45:25.780" v="5268" actId="478"/>
          <ac:spMkLst>
            <pc:docMk/>
            <pc:sldMk cId="2882359303" sldId="289"/>
            <ac:spMk id="62" creationId="{356CF727-A8C5-E513-A4D9-D30CEF12D796}"/>
          </ac:spMkLst>
        </pc:spChg>
        <pc:spChg chg="add del mod">
          <ac:chgData name="Salman, Humza" userId="f7492d98-13ac-4079-bb36-ae5cfaa17cd2" providerId="ADAL" clId="{0F328CAD-E62C-43C9-BDA0-C24BC0D4EBF7}" dt="2023-05-02T05:45:30.914" v="5274" actId="478"/>
          <ac:spMkLst>
            <pc:docMk/>
            <pc:sldMk cId="2882359303" sldId="289"/>
            <ac:spMk id="63" creationId="{662E8F35-50F8-A5F6-17A7-D6CAD0A3769F}"/>
          </ac:spMkLst>
        </pc:spChg>
        <pc:spChg chg="add del mod">
          <ac:chgData name="Salman, Humza" userId="f7492d98-13ac-4079-bb36-ae5cfaa17cd2" providerId="ADAL" clId="{0F328CAD-E62C-43C9-BDA0-C24BC0D4EBF7}" dt="2023-05-02T05:45:35.192" v="5275" actId="478"/>
          <ac:spMkLst>
            <pc:docMk/>
            <pc:sldMk cId="2882359303" sldId="289"/>
            <ac:spMk id="64" creationId="{20EB24A6-D7C7-4290-D22B-E1D030E2A0A1}"/>
          </ac:spMkLst>
        </pc:spChg>
        <pc:spChg chg="add del mod">
          <ac:chgData name="Salman, Humza" userId="f7492d98-13ac-4079-bb36-ae5cfaa17cd2" providerId="ADAL" clId="{0F328CAD-E62C-43C9-BDA0-C24BC0D4EBF7}" dt="2023-05-02T05:45:35.726" v="5276" actId="478"/>
          <ac:spMkLst>
            <pc:docMk/>
            <pc:sldMk cId="2882359303" sldId="289"/>
            <ac:spMk id="65" creationId="{BE526E1B-3048-148A-348D-27E3D87E92B1}"/>
          </ac:spMkLst>
        </pc:spChg>
        <pc:spChg chg="add mod">
          <ac:chgData name="Salman, Humza" userId="f7492d98-13ac-4079-bb36-ae5cfaa17cd2" providerId="ADAL" clId="{0F328CAD-E62C-43C9-BDA0-C24BC0D4EBF7}" dt="2023-05-02T05:57:34.079" v="5473" actId="207"/>
          <ac:spMkLst>
            <pc:docMk/>
            <pc:sldMk cId="2882359303" sldId="289"/>
            <ac:spMk id="66" creationId="{3D806E40-2788-C783-1034-97C5FF5B3397}"/>
          </ac:spMkLst>
        </pc:spChg>
        <pc:spChg chg="add mod">
          <ac:chgData name="Salman, Humza" userId="f7492d98-13ac-4079-bb36-ae5cfaa17cd2" providerId="ADAL" clId="{0F328CAD-E62C-43C9-BDA0-C24BC0D4EBF7}" dt="2023-05-02T05:53:24.318" v="5422" actId="1076"/>
          <ac:spMkLst>
            <pc:docMk/>
            <pc:sldMk cId="2882359303" sldId="289"/>
            <ac:spMk id="67" creationId="{BCFA4E31-597B-A78D-95BF-206AB834D173}"/>
          </ac:spMkLst>
        </pc:spChg>
        <pc:spChg chg="add del">
          <ac:chgData name="Salman, Humza" userId="f7492d98-13ac-4079-bb36-ae5cfaa17cd2" providerId="ADAL" clId="{0F328CAD-E62C-43C9-BDA0-C24BC0D4EBF7}" dt="2023-05-02T05:47:34.888" v="5307" actId="11529"/>
          <ac:spMkLst>
            <pc:docMk/>
            <pc:sldMk cId="2882359303" sldId="289"/>
            <ac:spMk id="68" creationId="{F6503B5B-709F-5D6C-F4CE-ACB7C4DC96FD}"/>
          </ac:spMkLst>
        </pc:spChg>
        <pc:spChg chg="add mod">
          <ac:chgData name="Salman, Humza" userId="f7492d98-13ac-4079-bb36-ae5cfaa17cd2" providerId="ADAL" clId="{0F328CAD-E62C-43C9-BDA0-C24BC0D4EBF7}" dt="2023-05-02T06:05:38.760" v="5629" actId="1076"/>
          <ac:spMkLst>
            <pc:docMk/>
            <pc:sldMk cId="2882359303" sldId="289"/>
            <ac:spMk id="69" creationId="{E4ECC53B-4DC7-5825-BBAA-1D97C251129A}"/>
          </ac:spMkLst>
        </pc:spChg>
        <pc:spChg chg="add mod">
          <ac:chgData name="Salman, Humza" userId="f7492d98-13ac-4079-bb36-ae5cfaa17cd2" providerId="ADAL" clId="{0F328CAD-E62C-43C9-BDA0-C24BC0D4EBF7}" dt="2023-05-02T06:05:30.146" v="5628" actId="1076"/>
          <ac:spMkLst>
            <pc:docMk/>
            <pc:sldMk cId="2882359303" sldId="289"/>
            <ac:spMk id="70" creationId="{53BBF5FD-3E1B-C881-5B9A-C7DC2E03AF02}"/>
          </ac:spMkLst>
        </pc:spChg>
        <pc:spChg chg="add mod">
          <ac:chgData name="Salman, Humza" userId="f7492d98-13ac-4079-bb36-ae5cfaa17cd2" providerId="ADAL" clId="{0F328CAD-E62C-43C9-BDA0-C24BC0D4EBF7}" dt="2023-05-02T05:58:08.431" v="5478" actId="14100"/>
          <ac:spMkLst>
            <pc:docMk/>
            <pc:sldMk cId="2882359303" sldId="289"/>
            <ac:spMk id="71" creationId="{B93E023C-6FA4-7477-BAAE-BB598C5C5460}"/>
          </ac:spMkLst>
        </pc:spChg>
        <pc:spChg chg="add mod">
          <ac:chgData name="Salman, Humza" userId="f7492d98-13ac-4079-bb36-ae5cfaa17cd2" providerId="ADAL" clId="{0F328CAD-E62C-43C9-BDA0-C24BC0D4EBF7}" dt="2023-05-02T06:07:18.997" v="5652" actId="14100"/>
          <ac:spMkLst>
            <pc:docMk/>
            <pc:sldMk cId="2882359303" sldId="289"/>
            <ac:spMk id="72" creationId="{68AF6AB2-A04F-FC07-9889-4AE15E6512BC}"/>
          </ac:spMkLst>
        </pc:spChg>
        <pc:spChg chg="add mod">
          <ac:chgData name="Salman, Humza" userId="f7492d98-13ac-4079-bb36-ae5cfaa17cd2" providerId="ADAL" clId="{0F328CAD-E62C-43C9-BDA0-C24BC0D4EBF7}" dt="2023-05-02T06:15:14.104" v="5806" actId="208"/>
          <ac:spMkLst>
            <pc:docMk/>
            <pc:sldMk cId="2882359303" sldId="289"/>
            <ac:spMk id="73" creationId="{28A54A95-AE3C-6EE4-984A-702BFC10ACF6}"/>
          </ac:spMkLst>
        </pc:spChg>
        <pc:spChg chg="add del mod">
          <ac:chgData name="Salman, Humza" userId="f7492d98-13ac-4079-bb36-ae5cfaa17cd2" providerId="ADAL" clId="{0F328CAD-E62C-43C9-BDA0-C24BC0D4EBF7}" dt="2023-05-02T05:58:25.564" v="5482"/>
          <ac:spMkLst>
            <pc:docMk/>
            <pc:sldMk cId="2882359303" sldId="289"/>
            <ac:spMk id="74" creationId="{BB795623-20BD-DB45-2A7A-6BE81D8E52F6}"/>
          </ac:spMkLst>
        </pc:spChg>
        <pc:spChg chg="add del mod">
          <ac:chgData name="Salman, Humza" userId="f7492d98-13ac-4079-bb36-ae5cfaa17cd2" providerId="ADAL" clId="{0F328CAD-E62C-43C9-BDA0-C24BC0D4EBF7}" dt="2023-05-02T05:58:25.564" v="5482"/>
          <ac:spMkLst>
            <pc:docMk/>
            <pc:sldMk cId="2882359303" sldId="289"/>
            <ac:spMk id="75" creationId="{6BF0D376-0A39-5053-3B0D-9F5578757D6A}"/>
          </ac:spMkLst>
        </pc:spChg>
        <pc:spChg chg="add del mod">
          <ac:chgData name="Salman, Humza" userId="f7492d98-13ac-4079-bb36-ae5cfaa17cd2" providerId="ADAL" clId="{0F328CAD-E62C-43C9-BDA0-C24BC0D4EBF7}" dt="2023-05-02T05:58:25.564" v="5482"/>
          <ac:spMkLst>
            <pc:docMk/>
            <pc:sldMk cId="2882359303" sldId="289"/>
            <ac:spMk id="76" creationId="{839E8DF7-7EBB-D943-46FF-AA1A71BE436A}"/>
          </ac:spMkLst>
        </pc:spChg>
        <pc:spChg chg="add del mod">
          <ac:chgData name="Salman, Humza" userId="f7492d98-13ac-4079-bb36-ae5cfaa17cd2" providerId="ADAL" clId="{0F328CAD-E62C-43C9-BDA0-C24BC0D4EBF7}" dt="2023-05-02T05:58:49.844" v="5484"/>
          <ac:spMkLst>
            <pc:docMk/>
            <pc:sldMk cId="2882359303" sldId="289"/>
            <ac:spMk id="77" creationId="{B9F014EA-7B2B-85FF-B16B-B92C38696EA3}"/>
          </ac:spMkLst>
        </pc:spChg>
        <pc:spChg chg="add del mod">
          <ac:chgData name="Salman, Humza" userId="f7492d98-13ac-4079-bb36-ae5cfaa17cd2" providerId="ADAL" clId="{0F328CAD-E62C-43C9-BDA0-C24BC0D4EBF7}" dt="2023-05-02T05:58:49.844" v="5484"/>
          <ac:spMkLst>
            <pc:docMk/>
            <pc:sldMk cId="2882359303" sldId="289"/>
            <ac:spMk id="78" creationId="{45A89040-A404-FC81-F426-BC64B183E703}"/>
          </ac:spMkLst>
        </pc:spChg>
        <pc:spChg chg="add del mod">
          <ac:chgData name="Salman, Humza" userId="f7492d98-13ac-4079-bb36-ae5cfaa17cd2" providerId="ADAL" clId="{0F328CAD-E62C-43C9-BDA0-C24BC0D4EBF7}" dt="2023-05-02T05:58:49.844" v="5484"/>
          <ac:spMkLst>
            <pc:docMk/>
            <pc:sldMk cId="2882359303" sldId="289"/>
            <ac:spMk id="79" creationId="{78575911-AEDF-66B1-B1BB-0ABD4F80F5AB}"/>
          </ac:spMkLst>
        </pc:spChg>
        <pc:spChg chg="add del">
          <ac:chgData name="Salman, Humza" userId="f7492d98-13ac-4079-bb36-ae5cfaa17cd2" providerId="ADAL" clId="{0F328CAD-E62C-43C9-BDA0-C24BC0D4EBF7}" dt="2023-05-02T06:01:39.451" v="5529"/>
          <ac:spMkLst>
            <pc:docMk/>
            <pc:sldMk cId="2882359303" sldId="289"/>
            <ac:spMk id="80" creationId="{2E6ADA20-23AF-1931-1EC4-38FB51CD6422}"/>
          </ac:spMkLst>
        </pc:spChg>
        <pc:spChg chg="add mod">
          <ac:chgData name="Salman, Humza" userId="f7492d98-13ac-4079-bb36-ae5cfaa17cd2" providerId="ADAL" clId="{0F328CAD-E62C-43C9-BDA0-C24BC0D4EBF7}" dt="2023-05-02T06:15:18.395" v="5807" actId="208"/>
          <ac:spMkLst>
            <pc:docMk/>
            <pc:sldMk cId="2882359303" sldId="289"/>
            <ac:spMk id="81" creationId="{39A31827-59FA-1669-B62E-D5D64A778261}"/>
          </ac:spMkLst>
        </pc:spChg>
        <pc:spChg chg="add mod">
          <ac:chgData name="Salman, Humza" userId="f7492d98-13ac-4079-bb36-ae5cfaa17cd2" providerId="ADAL" clId="{0F328CAD-E62C-43C9-BDA0-C24BC0D4EBF7}" dt="2023-05-02T06:10:11.457" v="5691" actId="14100"/>
          <ac:spMkLst>
            <pc:docMk/>
            <pc:sldMk cId="2882359303" sldId="289"/>
            <ac:spMk id="82" creationId="{B5F70384-ED49-61F1-BAE9-3FE0E4F4F668}"/>
          </ac:spMkLst>
        </pc:spChg>
        <pc:spChg chg="add mod">
          <ac:chgData name="Salman, Humza" userId="f7492d98-13ac-4079-bb36-ae5cfaa17cd2" providerId="ADAL" clId="{0F328CAD-E62C-43C9-BDA0-C24BC0D4EBF7}" dt="2023-05-02T06:23:56.829" v="5949" actId="14100"/>
          <ac:spMkLst>
            <pc:docMk/>
            <pc:sldMk cId="2882359303" sldId="289"/>
            <ac:spMk id="83" creationId="{86538E1E-1B2A-F4FF-F3E5-E6EF3DEDEE43}"/>
          </ac:spMkLst>
        </pc:spChg>
        <pc:spChg chg="add mod">
          <ac:chgData name="Salman, Humza" userId="f7492d98-13ac-4079-bb36-ae5cfaa17cd2" providerId="ADAL" clId="{0F328CAD-E62C-43C9-BDA0-C24BC0D4EBF7}" dt="2023-05-02T06:24:40.362" v="5959" actId="20577"/>
          <ac:spMkLst>
            <pc:docMk/>
            <pc:sldMk cId="2882359303" sldId="289"/>
            <ac:spMk id="84" creationId="{6C618D24-5FA6-D621-B02B-AFD64191570A}"/>
          </ac:spMkLst>
        </pc:spChg>
        <pc:spChg chg="add mod">
          <ac:chgData name="Salman, Humza" userId="f7492d98-13ac-4079-bb36-ae5cfaa17cd2" providerId="ADAL" clId="{0F328CAD-E62C-43C9-BDA0-C24BC0D4EBF7}" dt="2023-05-02T06:20:44.695" v="5866" actId="207"/>
          <ac:spMkLst>
            <pc:docMk/>
            <pc:sldMk cId="2882359303" sldId="289"/>
            <ac:spMk id="85" creationId="{543C1BF4-D965-A2A2-F711-3F307CD66E3F}"/>
          </ac:spMkLst>
        </pc:spChg>
        <pc:spChg chg="add mod">
          <ac:chgData name="Salman, Humza" userId="f7492d98-13ac-4079-bb36-ae5cfaa17cd2" providerId="ADAL" clId="{0F328CAD-E62C-43C9-BDA0-C24BC0D4EBF7}" dt="2023-05-02T06:18:49.743" v="5851" actId="1076"/>
          <ac:spMkLst>
            <pc:docMk/>
            <pc:sldMk cId="2882359303" sldId="289"/>
            <ac:spMk id="88" creationId="{5C1AEB88-6049-E847-B3BA-4B8D8152C68E}"/>
          </ac:spMkLst>
        </pc:spChg>
        <pc:spChg chg="add mod">
          <ac:chgData name="Salman, Humza" userId="f7492d98-13ac-4079-bb36-ae5cfaa17cd2" providerId="ADAL" clId="{0F328CAD-E62C-43C9-BDA0-C24BC0D4EBF7}" dt="2023-05-02T06:14:33.717" v="5805" actId="1076"/>
          <ac:spMkLst>
            <pc:docMk/>
            <pc:sldMk cId="2882359303" sldId="289"/>
            <ac:spMk id="93" creationId="{B2643B1B-09D7-9C90-4CB3-E81006AE0588}"/>
          </ac:spMkLst>
        </pc:spChg>
        <pc:spChg chg="add mod">
          <ac:chgData name="Salman, Humza" userId="f7492d98-13ac-4079-bb36-ae5cfaa17cd2" providerId="ADAL" clId="{0F328CAD-E62C-43C9-BDA0-C24BC0D4EBF7}" dt="2023-05-02T06:14:33.717" v="5805" actId="1076"/>
          <ac:spMkLst>
            <pc:docMk/>
            <pc:sldMk cId="2882359303" sldId="289"/>
            <ac:spMk id="94" creationId="{C30689CD-E59D-FE81-D2A8-FA11D5E35C36}"/>
          </ac:spMkLst>
        </pc:spChg>
        <pc:spChg chg="add mod">
          <ac:chgData name="Salman, Humza" userId="f7492d98-13ac-4079-bb36-ae5cfaa17cd2" providerId="ADAL" clId="{0F328CAD-E62C-43C9-BDA0-C24BC0D4EBF7}" dt="2023-05-02T06:14:33.717" v="5805" actId="1076"/>
          <ac:spMkLst>
            <pc:docMk/>
            <pc:sldMk cId="2882359303" sldId="289"/>
            <ac:spMk id="95" creationId="{2FCBFD80-1E9D-3ED9-573C-96ADAA881915}"/>
          </ac:spMkLst>
        </pc:spChg>
        <pc:spChg chg="add mod">
          <ac:chgData name="Salman, Humza" userId="f7492d98-13ac-4079-bb36-ae5cfaa17cd2" providerId="ADAL" clId="{0F328CAD-E62C-43C9-BDA0-C24BC0D4EBF7}" dt="2023-05-02T06:14:33.717" v="5805" actId="1076"/>
          <ac:spMkLst>
            <pc:docMk/>
            <pc:sldMk cId="2882359303" sldId="289"/>
            <ac:spMk id="96" creationId="{07A90CDD-A829-662C-9CA3-6C8B16928FA1}"/>
          </ac:spMkLst>
        </pc:spChg>
        <pc:spChg chg="add del mod">
          <ac:chgData name="Salman, Humza" userId="f7492d98-13ac-4079-bb36-ae5cfaa17cd2" providerId="ADAL" clId="{0F328CAD-E62C-43C9-BDA0-C24BC0D4EBF7}" dt="2023-05-02T06:17:44.945" v="5829" actId="478"/>
          <ac:spMkLst>
            <pc:docMk/>
            <pc:sldMk cId="2882359303" sldId="289"/>
            <ac:spMk id="97" creationId="{98A47C5C-9C80-5DA9-CF41-8007DCF7002F}"/>
          </ac:spMkLst>
        </pc:spChg>
        <pc:spChg chg="add del mod">
          <ac:chgData name="Salman, Humza" userId="f7492d98-13ac-4079-bb36-ae5cfaa17cd2" providerId="ADAL" clId="{0F328CAD-E62C-43C9-BDA0-C24BC0D4EBF7}" dt="2023-05-02T06:18:31.065" v="5847" actId="478"/>
          <ac:spMkLst>
            <pc:docMk/>
            <pc:sldMk cId="2882359303" sldId="289"/>
            <ac:spMk id="98" creationId="{DAFBE295-032D-606B-D56B-7D202DD954F3}"/>
          </ac:spMkLst>
        </pc:spChg>
        <pc:spChg chg="add mod">
          <ac:chgData name="Salman, Humza" userId="f7492d98-13ac-4079-bb36-ae5cfaa17cd2" providerId="ADAL" clId="{0F328CAD-E62C-43C9-BDA0-C24BC0D4EBF7}" dt="2023-05-02T06:20:51.867" v="5871" actId="20577"/>
          <ac:spMkLst>
            <pc:docMk/>
            <pc:sldMk cId="2882359303" sldId="289"/>
            <ac:spMk id="106" creationId="{218A87CF-87C4-9C99-031E-EB765D6E3133}"/>
          </ac:spMkLst>
        </pc:spChg>
        <pc:spChg chg="add mod">
          <ac:chgData name="Salman, Humza" userId="f7492d98-13ac-4079-bb36-ae5cfaa17cd2" providerId="ADAL" clId="{0F328CAD-E62C-43C9-BDA0-C24BC0D4EBF7}" dt="2023-05-02T06:21:22.956" v="5880" actId="207"/>
          <ac:spMkLst>
            <pc:docMk/>
            <pc:sldMk cId="2882359303" sldId="289"/>
            <ac:spMk id="107" creationId="{CAF88204-8BFC-B4D6-FF89-8F48AD851120}"/>
          </ac:spMkLst>
        </pc:spChg>
        <pc:spChg chg="add mod">
          <ac:chgData name="Salman, Humza" userId="f7492d98-13ac-4079-bb36-ae5cfaa17cd2" providerId="ADAL" clId="{0F328CAD-E62C-43C9-BDA0-C24BC0D4EBF7}" dt="2023-05-02T06:22:28.892" v="5943" actId="1076"/>
          <ac:spMkLst>
            <pc:docMk/>
            <pc:sldMk cId="2882359303" sldId="289"/>
            <ac:spMk id="108" creationId="{2C459A42-A617-FB03-5C07-682A94B14241}"/>
          </ac:spMkLst>
        </pc:spChg>
        <pc:cxnChg chg="add del mod">
          <ac:chgData name="Salman, Humza" userId="f7492d98-13ac-4079-bb36-ae5cfaa17cd2" providerId="ADAL" clId="{0F328CAD-E62C-43C9-BDA0-C24BC0D4EBF7}" dt="2023-05-02T06:11:22.977" v="5723" actId="478"/>
          <ac:cxnSpMkLst>
            <pc:docMk/>
            <pc:sldMk cId="2882359303" sldId="289"/>
            <ac:cxnSpMk id="87" creationId="{3EBB5CDB-CF04-491F-4F33-0B240E502A41}"/>
          </ac:cxnSpMkLst>
        </pc:cxnChg>
        <pc:cxnChg chg="add del mod">
          <ac:chgData name="Salman, Humza" userId="f7492d98-13ac-4079-bb36-ae5cfaa17cd2" providerId="ADAL" clId="{0F328CAD-E62C-43C9-BDA0-C24BC0D4EBF7}" dt="2023-05-02T06:12:27.806" v="5747" actId="11529"/>
          <ac:cxnSpMkLst>
            <pc:docMk/>
            <pc:sldMk cId="2882359303" sldId="289"/>
            <ac:cxnSpMk id="90" creationId="{D1F6ECDE-A0A7-F368-9B66-35A8D5AC804A}"/>
          </ac:cxnSpMkLst>
        </pc:cxnChg>
        <pc:cxnChg chg="add mod">
          <ac:chgData name="Salman, Humza" userId="f7492d98-13ac-4079-bb36-ae5cfaa17cd2" providerId="ADAL" clId="{0F328CAD-E62C-43C9-BDA0-C24BC0D4EBF7}" dt="2023-05-02T06:19:01.794" v="5855" actId="14100"/>
          <ac:cxnSpMkLst>
            <pc:docMk/>
            <pc:sldMk cId="2882359303" sldId="289"/>
            <ac:cxnSpMk id="92" creationId="{C79E3949-C860-CE95-7750-3285818526E4}"/>
          </ac:cxnSpMkLst>
        </pc:cxnChg>
        <pc:cxnChg chg="add mod">
          <ac:chgData name="Salman, Humza" userId="f7492d98-13ac-4079-bb36-ae5cfaa17cd2" providerId="ADAL" clId="{0F328CAD-E62C-43C9-BDA0-C24BC0D4EBF7}" dt="2023-05-02T06:21:45.995" v="5886" actId="14100"/>
          <ac:cxnSpMkLst>
            <pc:docMk/>
            <pc:sldMk cId="2882359303" sldId="289"/>
            <ac:cxnSpMk id="109" creationId="{1B2FE179-EBC5-2C87-FA96-71A3055BEB3D}"/>
          </ac:cxnSpMkLst>
        </pc:cxnChg>
      </pc:sldChg>
      <pc:sldChg chg="addSp delSp modSp new mod ord setBg delAnim modAnim">
        <pc:chgData name="Salman, Humza" userId="f7492d98-13ac-4079-bb36-ae5cfaa17cd2" providerId="ADAL" clId="{0F328CAD-E62C-43C9-BDA0-C24BC0D4EBF7}" dt="2023-05-02T05:32:23.823" v="5141"/>
        <pc:sldMkLst>
          <pc:docMk/>
          <pc:sldMk cId="3522639036" sldId="290"/>
        </pc:sldMkLst>
        <pc:spChg chg="mod">
          <ac:chgData name="Salman, Humza" userId="f7492d98-13ac-4079-bb36-ae5cfaa17cd2" providerId="ADAL" clId="{0F328CAD-E62C-43C9-BDA0-C24BC0D4EBF7}" dt="2023-05-02T05:31:12.877" v="5137" actId="1076"/>
          <ac:spMkLst>
            <pc:docMk/>
            <pc:sldMk cId="3522639036" sldId="290"/>
            <ac:spMk id="2" creationId="{BB695757-1F4A-9354-6FC6-719E665F0995}"/>
          </ac:spMkLst>
        </pc:spChg>
        <pc:spChg chg="del">
          <ac:chgData name="Salman, Humza" userId="f7492d98-13ac-4079-bb36-ae5cfaa17cd2" providerId="ADAL" clId="{0F328CAD-E62C-43C9-BDA0-C24BC0D4EBF7}" dt="2023-05-02T04:55:17.403" v="4808" actId="478"/>
          <ac:spMkLst>
            <pc:docMk/>
            <pc:sldMk cId="3522639036" sldId="290"/>
            <ac:spMk id="3" creationId="{8DD3AFE6-4BBB-C85C-0436-C3F195BB3692}"/>
          </ac:spMkLst>
        </pc:spChg>
        <pc:spChg chg="add del mod">
          <ac:chgData name="Salman, Humza" userId="f7492d98-13ac-4079-bb36-ae5cfaa17cd2" providerId="ADAL" clId="{0F328CAD-E62C-43C9-BDA0-C24BC0D4EBF7}" dt="2023-05-02T04:55:55.055" v="4826" actId="21"/>
          <ac:spMkLst>
            <pc:docMk/>
            <pc:sldMk cId="3522639036" sldId="290"/>
            <ac:spMk id="5" creationId="{69471EE3-7131-6E70-159C-FF87B19365FD}"/>
          </ac:spMkLst>
        </pc:spChg>
        <pc:spChg chg="add mod or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6" creationId="{604EA128-30D8-0298-DACA-3525EC3AB88E}"/>
          </ac:spMkLst>
        </pc:spChg>
        <pc:spChg chg="add mod or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7" creationId="{4606BA45-BDC7-40B3-F82E-D71489D8D440}"/>
          </ac:spMkLst>
        </pc:spChg>
        <pc:spChg chg="add del mod">
          <ac:chgData name="Salman, Humza" userId="f7492d98-13ac-4079-bb36-ae5cfaa17cd2" providerId="ADAL" clId="{0F328CAD-E62C-43C9-BDA0-C24BC0D4EBF7}" dt="2023-05-02T05:05:19.790" v="4899" actId="478"/>
          <ac:spMkLst>
            <pc:docMk/>
            <pc:sldMk cId="3522639036" sldId="290"/>
            <ac:spMk id="8" creationId="{A79FF6F3-7EF3-56A9-D736-E631EB368740}"/>
          </ac:spMkLst>
        </pc:spChg>
        <pc:spChg chg="add del mod">
          <ac:chgData name="Salman, Humza" userId="f7492d98-13ac-4079-bb36-ae5cfaa17cd2" providerId="ADAL" clId="{0F328CAD-E62C-43C9-BDA0-C24BC0D4EBF7}" dt="2023-05-02T05:06:50.037" v="4928" actId="478"/>
          <ac:spMkLst>
            <pc:docMk/>
            <pc:sldMk cId="3522639036" sldId="290"/>
            <ac:spMk id="9" creationId="{2D25C8DC-1CC7-7F74-1BAB-ADDF6D8F175D}"/>
          </ac:spMkLst>
        </pc:spChg>
        <pc:spChg chg="add del mod">
          <ac:chgData name="Salman, Humza" userId="f7492d98-13ac-4079-bb36-ae5cfaa17cd2" providerId="ADAL" clId="{0F328CAD-E62C-43C9-BDA0-C24BC0D4EBF7}" dt="2023-05-02T05:08:55.173" v="4956" actId="478"/>
          <ac:spMkLst>
            <pc:docMk/>
            <pc:sldMk cId="3522639036" sldId="290"/>
            <ac:spMk id="10" creationId="{71C916CD-5ABB-723C-D9D0-BEE6D6D0755D}"/>
          </ac:spMkLst>
        </pc:spChg>
        <pc:spChg chg="add del mod">
          <ac:chgData name="Salman, Humza" userId="f7492d98-13ac-4079-bb36-ae5cfaa17cd2" providerId="ADAL" clId="{0F328CAD-E62C-43C9-BDA0-C24BC0D4EBF7}" dt="2023-05-02T05:08:55.173" v="4956" actId="478"/>
          <ac:spMkLst>
            <pc:docMk/>
            <pc:sldMk cId="3522639036" sldId="290"/>
            <ac:spMk id="11" creationId="{EB77E0D6-84E2-BCED-EAC2-C63324919FD2}"/>
          </ac:spMkLst>
        </pc:spChg>
        <pc:spChg chg="add del mod">
          <ac:chgData name="Salman, Humza" userId="f7492d98-13ac-4079-bb36-ae5cfaa17cd2" providerId="ADAL" clId="{0F328CAD-E62C-43C9-BDA0-C24BC0D4EBF7}" dt="2023-05-02T05:08:55.173" v="4956" actId="478"/>
          <ac:spMkLst>
            <pc:docMk/>
            <pc:sldMk cId="3522639036" sldId="290"/>
            <ac:spMk id="12" creationId="{9AD76463-3E1D-9D20-289F-FFF23A3E985C}"/>
          </ac:spMkLst>
        </pc:spChg>
        <pc:spChg chg="add del mod">
          <ac:chgData name="Salman, Humza" userId="f7492d98-13ac-4079-bb36-ae5cfaa17cd2" providerId="ADAL" clId="{0F328CAD-E62C-43C9-BDA0-C24BC0D4EBF7}" dt="2023-05-02T05:09:50.266" v="4972" actId="478"/>
          <ac:spMkLst>
            <pc:docMk/>
            <pc:sldMk cId="3522639036" sldId="290"/>
            <ac:spMk id="13" creationId="{B862F9E4-F2E2-F5B8-B396-A987EA963B11}"/>
          </ac:spMkLst>
        </pc:spChg>
        <pc:spChg chg="add del mod">
          <ac:chgData name="Salman, Humza" userId="f7492d98-13ac-4079-bb36-ae5cfaa17cd2" providerId="ADAL" clId="{0F328CAD-E62C-43C9-BDA0-C24BC0D4EBF7}" dt="2023-05-02T05:09:50.266" v="4972" actId="478"/>
          <ac:spMkLst>
            <pc:docMk/>
            <pc:sldMk cId="3522639036" sldId="290"/>
            <ac:spMk id="14" creationId="{BAC0322D-1346-F83B-8576-6E10978B8D00}"/>
          </ac:spMkLst>
        </pc:spChg>
        <pc:spChg chg="add del mod">
          <ac:chgData name="Salman, Humza" userId="f7492d98-13ac-4079-bb36-ae5cfaa17cd2" providerId="ADAL" clId="{0F328CAD-E62C-43C9-BDA0-C24BC0D4EBF7}" dt="2023-05-02T05:09:50.266" v="4972" actId="478"/>
          <ac:spMkLst>
            <pc:docMk/>
            <pc:sldMk cId="3522639036" sldId="290"/>
            <ac:spMk id="15" creationId="{DD673DCA-DD98-FE88-9FB8-7A148950326B}"/>
          </ac:spMkLst>
        </pc:spChg>
        <pc:spChg chg="add del mod">
          <ac:chgData name="Salman, Humza" userId="f7492d98-13ac-4079-bb36-ae5cfaa17cd2" providerId="ADAL" clId="{0F328CAD-E62C-43C9-BDA0-C24BC0D4EBF7}" dt="2023-05-02T05:09:50.266" v="4972" actId="478"/>
          <ac:spMkLst>
            <pc:docMk/>
            <pc:sldMk cId="3522639036" sldId="290"/>
            <ac:spMk id="16" creationId="{0382B097-B6CF-B7F9-6B86-E7DCE82EDC7D}"/>
          </ac:spMkLst>
        </pc:spChg>
        <pc:spChg chg="add del mod">
          <ac:chgData name="Salman, Humza" userId="f7492d98-13ac-4079-bb36-ae5cfaa17cd2" providerId="ADAL" clId="{0F328CAD-E62C-43C9-BDA0-C24BC0D4EBF7}" dt="2023-05-02T05:09:50.266" v="4972" actId="478"/>
          <ac:spMkLst>
            <pc:docMk/>
            <pc:sldMk cId="3522639036" sldId="290"/>
            <ac:spMk id="17" creationId="{AAB23DC2-69CF-1257-D180-0FFD9EA51BA9}"/>
          </ac:spMkLst>
        </pc:spChg>
        <pc:spChg chg="add del mod">
          <ac:chgData name="Salman, Humza" userId="f7492d98-13ac-4079-bb36-ae5cfaa17cd2" providerId="ADAL" clId="{0F328CAD-E62C-43C9-BDA0-C24BC0D4EBF7}" dt="2023-05-02T05:09:50.266" v="4972" actId="478"/>
          <ac:spMkLst>
            <pc:docMk/>
            <pc:sldMk cId="3522639036" sldId="290"/>
            <ac:spMk id="18" creationId="{08EA4215-01BC-B906-181C-5953F1DFEE14}"/>
          </ac:spMkLst>
        </pc:spChg>
        <pc:spChg chg="add del mod">
          <ac:chgData name="Salman, Humza" userId="f7492d98-13ac-4079-bb36-ae5cfaa17cd2" providerId="ADAL" clId="{0F328CAD-E62C-43C9-BDA0-C24BC0D4EBF7}" dt="2023-05-02T05:09:50.266" v="4972" actId="478"/>
          <ac:spMkLst>
            <pc:docMk/>
            <pc:sldMk cId="3522639036" sldId="290"/>
            <ac:spMk id="19" creationId="{C5988BB8-9E80-523B-0769-4323B8AE2DAD}"/>
          </ac:spMkLst>
        </pc:spChg>
        <pc:spChg chg="add del mod">
          <ac:chgData name="Salman, Humza" userId="f7492d98-13ac-4079-bb36-ae5cfaa17cd2" providerId="ADAL" clId="{0F328CAD-E62C-43C9-BDA0-C24BC0D4EBF7}" dt="2023-05-02T05:09:50.266" v="4972" actId="478"/>
          <ac:spMkLst>
            <pc:docMk/>
            <pc:sldMk cId="3522639036" sldId="290"/>
            <ac:spMk id="20" creationId="{077B0928-4EA8-71AC-99C0-E6A48260D17F}"/>
          </ac:spMkLst>
        </pc:spChg>
        <pc:spChg chg="add del mod">
          <ac:chgData name="Salman, Humza" userId="f7492d98-13ac-4079-bb36-ae5cfaa17cd2" providerId="ADAL" clId="{0F328CAD-E62C-43C9-BDA0-C24BC0D4EBF7}" dt="2023-05-02T05:09:50.266" v="4972" actId="478"/>
          <ac:spMkLst>
            <pc:docMk/>
            <pc:sldMk cId="3522639036" sldId="290"/>
            <ac:spMk id="21" creationId="{6AA25EDB-AB44-122E-D6B9-F360D267E2FC}"/>
          </ac:spMkLst>
        </pc:spChg>
        <pc:spChg chg="add del mod">
          <ac:chgData name="Salman, Humza" userId="f7492d98-13ac-4079-bb36-ae5cfaa17cd2" providerId="ADAL" clId="{0F328CAD-E62C-43C9-BDA0-C24BC0D4EBF7}" dt="2023-05-02T05:09:50.266" v="4972" actId="478"/>
          <ac:spMkLst>
            <pc:docMk/>
            <pc:sldMk cId="3522639036" sldId="290"/>
            <ac:spMk id="22" creationId="{422ABDBC-5A7F-E1BD-25E7-0CF8EAD7F1B9}"/>
          </ac:spMkLst>
        </pc:spChg>
        <pc:spChg chg="add del mod">
          <ac:chgData name="Salman, Humza" userId="f7492d98-13ac-4079-bb36-ae5cfaa17cd2" providerId="ADAL" clId="{0F328CAD-E62C-43C9-BDA0-C24BC0D4EBF7}" dt="2023-05-02T05:09:50.266" v="4972" actId="478"/>
          <ac:spMkLst>
            <pc:docMk/>
            <pc:sldMk cId="3522639036" sldId="290"/>
            <ac:spMk id="23" creationId="{32626973-34F9-3FF0-735D-36D5A5AD7BD1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24" creationId="{89E07715-5558-2A63-B37A-74E06F8F4262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25" creationId="{B61E8386-6B2E-58EB-2B97-DBF3879362A7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26" creationId="{BF5C4412-4FBA-A1E9-A071-F70F8B480016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27" creationId="{D9CA31C0-2A1F-88CB-B690-633CD88749DF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28" creationId="{5CF76178-8FCD-F7A2-C1CC-232E39F08DF0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29" creationId="{EB1A64DD-AA8D-97B6-9ADB-BD11CC41B481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30" creationId="{0959EA60-775D-8CCB-E0C0-88E500BA9A41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31" creationId="{57211D54-4BD3-C9A2-49AE-9CFCBB77BE95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32" creationId="{4B291F9D-C748-9723-75EC-951386744F43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33" creationId="{EE6520D6-A1E0-21AB-DF89-5DBE547B3B6F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34" creationId="{6A572C4B-4D4B-BB1C-1BA4-940DF914203F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35" creationId="{4A8AACB6-FDEB-CBDC-5C45-5EB14D20EB6A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36" creationId="{046D918F-F219-7968-1E4B-1674C4B20698}"/>
          </ac:spMkLst>
        </pc:spChg>
        <pc:spChg chg="add del mod">
          <ac:chgData name="Salman, Humza" userId="f7492d98-13ac-4079-bb36-ae5cfaa17cd2" providerId="ADAL" clId="{0F328CAD-E62C-43C9-BDA0-C24BC0D4EBF7}" dt="2023-05-02T05:10:33.811" v="4983" actId="478"/>
          <ac:spMkLst>
            <pc:docMk/>
            <pc:sldMk cId="3522639036" sldId="290"/>
            <ac:spMk id="37" creationId="{24EABAC1-6B4E-A9F8-7721-E2781B6FF955}"/>
          </ac:spMkLst>
        </pc:spChg>
        <pc:spChg chg="add del mod">
          <ac:chgData name="Salman, Humza" userId="f7492d98-13ac-4079-bb36-ae5cfaa17cd2" providerId="ADAL" clId="{0F328CAD-E62C-43C9-BDA0-C24BC0D4EBF7}" dt="2023-05-02T05:10:33.811" v="4983" actId="478"/>
          <ac:spMkLst>
            <pc:docMk/>
            <pc:sldMk cId="3522639036" sldId="290"/>
            <ac:spMk id="38" creationId="{0CD68B3A-08FB-5D15-D0AD-0FC099910ABC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39" creationId="{D79EC864-4703-9485-43C2-9E735D62ED0F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40" creationId="{DD613939-E4F9-75E0-6841-D1893713DB85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41" creationId="{FA27F0B8-1BBF-5E97-F6E4-3EA35B16D7ED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42" creationId="{088F6809-303F-1580-187B-50C9083F09A0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43" creationId="{C91ADF7D-74B1-98E9-39F8-30B8836133DB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44" creationId="{0AC81D62-5706-B351-41EE-B44D06949706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45" creationId="{458A12E4-0315-F97A-84FE-54A038E7F5A8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46" creationId="{29BC7F19-B056-91C7-777E-34665D3302C4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47" creationId="{BC8749F2-D43E-FE71-F7B0-1A6AE0CA58DF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48" creationId="{AB8E95F3-1BFF-6578-BCFA-C8EE97C60934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49" creationId="{963CEAC4-3DA5-7A53-42B2-52A5FB3B8910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50" creationId="{A30C063D-194D-831D-D732-EC1EC8F53BB0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51" creationId="{93E20849-CF91-E67A-936D-766ED8E97CE3}"/>
          </ac:spMkLst>
        </pc:spChg>
        <pc:spChg chg="add del mod">
          <ac:chgData name="Salman, Humza" userId="f7492d98-13ac-4079-bb36-ae5cfaa17cd2" providerId="ADAL" clId="{0F328CAD-E62C-43C9-BDA0-C24BC0D4EBF7}" dt="2023-05-02T05:17:16.030" v="5020"/>
          <ac:spMkLst>
            <pc:docMk/>
            <pc:sldMk cId="3522639036" sldId="290"/>
            <ac:spMk id="52" creationId="{20C0529F-92DB-3350-6165-EB1049370C8C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53" creationId="{6E51EE04-FA9F-88AF-CDBC-0087E2EFD276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54" creationId="{6AD856EE-682F-9E8B-7D05-31B151B955C5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55" creationId="{EFAF66F5-B4B2-69F3-C265-73C106B4A988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56" creationId="{2459BDFD-1E07-8973-FEA8-4043E79C6EA0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57" creationId="{C46C7DA5-CF46-6E9C-366E-F7D7E8EA33A0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58" creationId="{4AF8973D-C29B-5CCF-7138-D562B57C26D7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59" creationId="{BB7B593B-56AF-56E6-5BD0-E202E97703BD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60" creationId="{4353B6CC-AB0D-6F38-62C3-50F7A45EB90F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61" creationId="{794259F7-DFDC-21E1-AC19-73DE670FC7A1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62" creationId="{C44F8F3A-CD18-98EC-DDB5-F01CE458B521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63" creationId="{0A15B94C-DADF-5234-BAA9-F5AD1E1B1BFB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64" creationId="{7ED0399E-C912-E3C4-D449-F5AE2A23B029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65" creationId="{AADBEFAF-BCB1-4A74-C101-FCC8143AD8C9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66" creationId="{C8516CFC-EE40-16BE-5E6D-4F12332E1F74}"/>
          </ac:spMkLst>
        </pc:spChg>
        <pc:spChg chg="add mod">
          <ac:chgData name="Salman, Humza" userId="f7492d98-13ac-4079-bb36-ae5cfaa17cd2" providerId="ADAL" clId="{0F328CAD-E62C-43C9-BDA0-C24BC0D4EBF7}" dt="2023-05-02T05:25:53.112" v="5105" actId="1076"/>
          <ac:spMkLst>
            <pc:docMk/>
            <pc:sldMk cId="3522639036" sldId="290"/>
            <ac:spMk id="67" creationId="{909D6E34-2857-EEE2-0C33-1A9F125836C8}"/>
          </ac:spMkLst>
        </pc:spChg>
        <pc:cxnChg chg="add mod">
          <ac:chgData name="Salman, Humza" userId="f7492d98-13ac-4079-bb36-ae5cfaa17cd2" providerId="ADAL" clId="{0F328CAD-E62C-43C9-BDA0-C24BC0D4EBF7}" dt="2023-05-02T05:26:56.546" v="5113" actId="208"/>
          <ac:cxnSpMkLst>
            <pc:docMk/>
            <pc:sldMk cId="3522639036" sldId="290"/>
            <ac:cxnSpMk id="69" creationId="{FE0FDEB2-B561-7AD4-554C-0DD52B6652D2}"/>
          </ac:cxnSpMkLst>
        </pc:cxnChg>
        <pc:cxnChg chg="add mod">
          <ac:chgData name="Salman, Humza" userId="f7492d98-13ac-4079-bb36-ae5cfaa17cd2" providerId="ADAL" clId="{0F328CAD-E62C-43C9-BDA0-C24BC0D4EBF7}" dt="2023-05-02T05:27:25.493" v="5118" actId="14100"/>
          <ac:cxnSpMkLst>
            <pc:docMk/>
            <pc:sldMk cId="3522639036" sldId="290"/>
            <ac:cxnSpMk id="70" creationId="{8A415811-05F8-0047-43D4-EB51AC8BBAD0}"/>
          </ac:cxnSpMkLst>
        </pc:cxnChg>
        <pc:cxnChg chg="add mod">
          <ac:chgData name="Salman, Humza" userId="f7492d98-13ac-4079-bb36-ae5cfaa17cd2" providerId="ADAL" clId="{0F328CAD-E62C-43C9-BDA0-C24BC0D4EBF7}" dt="2023-05-02T05:27:34.877" v="5121" actId="14100"/>
          <ac:cxnSpMkLst>
            <pc:docMk/>
            <pc:sldMk cId="3522639036" sldId="290"/>
            <ac:cxnSpMk id="73" creationId="{56E97D4D-262D-CF6A-4D93-496C945DFE47}"/>
          </ac:cxnSpMkLst>
        </pc:cxnChg>
        <pc:cxnChg chg="add mod">
          <ac:chgData name="Salman, Humza" userId="f7492d98-13ac-4079-bb36-ae5cfaa17cd2" providerId="ADAL" clId="{0F328CAD-E62C-43C9-BDA0-C24BC0D4EBF7}" dt="2023-05-02T05:27:44.103" v="5124" actId="14100"/>
          <ac:cxnSpMkLst>
            <pc:docMk/>
            <pc:sldMk cId="3522639036" sldId="290"/>
            <ac:cxnSpMk id="76" creationId="{27B69FCC-3281-0546-B292-B74D8CD7B700}"/>
          </ac:cxnSpMkLst>
        </pc:cxnChg>
      </pc:sldChg>
      <pc:sldChg chg="addSp delSp modSp new mod addAnim delAnim modAnim">
        <pc:chgData name="Salman, Humza" userId="f7492d98-13ac-4079-bb36-ae5cfaa17cd2" providerId="ADAL" clId="{0F328CAD-E62C-43C9-BDA0-C24BC0D4EBF7}" dt="2023-05-02T06:47:01.328" v="6409"/>
        <pc:sldMkLst>
          <pc:docMk/>
          <pc:sldMk cId="2219214013" sldId="291"/>
        </pc:sldMkLst>
        <pc:spChg chg="add del mod">
          <ac:chgData name="Salman, Humza" userId="f7492d98-13ac-4079-bb36-ae5cfaa17cd2" providerId="ADAL" clId="{0F328CAD-E62C-43C9-BDA0-C24BC0D4EBF7}" dt="2023-05-02T06:34:30.875" v="6213" actId="478"/>
          <ac:spMkLst>
            <pc:docMk/>
            <pc:sldMk cId="2219214013" sldId="291"/>
            <ac:spMk id="2" creationId="{122797EA-C4E8-75A4-B62F-FD3D1A4A9560}"/>
          </ac:spMkLst>
        </pc:spChg>
        <pc:spChg chg="del">
          <ac:chgData name="Salman, Humza" userId="f7492d98-13ac-4079-bb36-ae5cfaa17cd2" providerId="ADAL" clId="{0F328CAD-E62C-43C9-BDA0-C24BC0D4EBF7}" dt="2023-05-02T06:27:03.577" v="5979" actId="478"/>
          <ac:spMkLst>
            <pc:docMk/>
            <pc:sldMk cId="2219214013" sldId="291"/>
            <ac:spMk id="3" creationId="{D6E32D13-581C-AA57-CE82-93019F234604}"/>
          </ac:spMkLst>
        </pc:spChg>
        <pc:spChg chg="add del mod">
          <ac:chgData name="Salman, Humza" userId="f7492d98-13ac-4079-bb36-ae5cfaa17cd2" providerId="ADAL" clId="{0F328CAD-E62C-43C9-BDA0-C24BC0D4EBF7}" dt="2023-05-02T06:29:13.596" v="6047" actId="478"/>
          <ac:spMkLst>
            <pc:docMk/>
            <pc:sldMk cId="2219214013" sldId="291"/>
            <ac:spMk id="4" creationId="{69D4C54C-51EA-2D6E-CACE-64FD1EAC58DB}"/>
          </ac:spMkLst>
        </pc:spChg>
        <pc:spChg chg="add del mod">
          <ac:chgData name="Salman, Humza" userId="f7492d98-13ac-4079-bb36-ae5cfaa17cd2" providerId="ADAL" clId="{0F328CAD-E62C-43C9-BDA0-C24BC0D4EBF7}" dt="2023-05-02T06:29:13.596" v="6047" actId="478"/>
          <ac:spMkLst>
            <pc:docMk/>
            <pc:sldMk cId="2219214013" sldId="291"/>
            <ac:spMk id="5" creationId="{09285F18-A07F-E6B5-3704-45F293271882}"/>
          </ac:spMkLst>
        </pc:spChg>
        <pc:spChg chg="add del mod">
          <ac:chgData name="Salman, Humza" userId="f7492d98-13ac-4079-bb36-ae5cfaa17cd2" providerId="ADAL" clId="{0F328CAD-E62C-43C9-BDA0-C24BC0D4EBF7}" dt="2023-05-02T06:34:30.875" v="6213" actId="478"/>
          <ac:spMkLst>
            <pc:docMk/>
            <pc:sldMk cId="2219214013" sldId="291"/>
            <ac:spMk id="6" creationId="{0D843660-CDC9-F72E-B24E-E5043EF68300}"/>
          </ac:spMkLst>
        </pc:spChg>
        <pc:spChg chg="add del mod">
          <ac:chgData name="Salman, Humza" userId="f7492d98-13ac-4079-bb36-ae5cfaa17cd2" providerId="ADAL" clId="{0F328CAD-E62C-43C9-BDA0-C24BC0D4EBF7}" dt="2023-05-02T06:29:13.596" v="6047" actId="478"/>
          <ac:spMkLst>
            <pc:docMk/>
            <pc:sldMk cId="2219214013" sldId="291"/>
            <ac:spMk id="6" creationId="{3D1B8277-0A1D-5CF9-4425-8EBCF7441BDD}"/>
          </ac:spMkLst>
        </pc:spChg>
        <pc:spChg chg="add del mod">
          <ac:chgData name="Salman, Humza" userId="f7492d98-13ac-4079-bb36-ae5cfaa17cd2" providerId="ADAL" clId="{0F328CAD-E62C-43C9-BDA0-C24BC0D4EBF7}" dt="2023-05-02T06:29:15.185" v="6048" actId="478"/>
          <ac:spMkLst>
            <pc:docMk/>
            <pc:sldMk cId="2219214013" sldId="291"/>
            <ac:spMk id="7" creationId="{8FBC0E3A-3A59-CECD-3DC3-A6D22D555F32}"/>
          </ac:spMkLst>
        </pc:spChg>
        <pc:spChg chg="add del mod">
          <ac:chgData name="Salman, Humza" userId="f7492d98-13ac-4079-bb36-ae5cfaa17cd2" providerId="ADAL" clId="{0F328CAD-E62C-43C9-BDA0-C24BC0D4EBF7}" dt="2023-05-02T06:29:13.596" v="6047" actId="478"/>
          <ac:spMkLst>
            <pc:docMk/>
            <pc:sldMk cId="2219214013" sldId="291"/>
            <ac:spMk id="8" creationId="{28B8F2FE-D27B-2551-7D5B-E7A5F54012B0}"/>
          </ac:spMkLst>
        </pc:spChg>
        <pc:spChg chg="add mod">
          <ac:chgData name="Salman, Humza" userId="f7492d98-13ac-4079-bb36-ae5cfaa17cd2" providerId="ADAL" clId="{0F328CAD-E62C-43C9-BDA0-C24BC0D4EBF7}" dt="2023-05-02T06:35:59.299" v="6235" actId="207"/>
          <ac:spMkLst>
            <pc:docMk/>
            <pc:sldMk cId="2219214013" sldId="291"/>
            <ac:spMk id="9" creationId="{298A821B-A5EC-E871-D097-95344EA06661}"/>
          </ac:spMkLst>
        </pc:spChg>
        <pc:spChg chg="add del mod">
          <ac:chgData name="Salman, Humza" userId="f7492d98-13ac-4079-bb36-ae5cfaa17cd2" providerId="ADAL" clId="{0F328CAD-E62C-43C9-BDA0-C24BC0D4EBF7}" dt="2023-05-02T06:29:22.608" v="6053" actId="478"/>
          <ac:spMkLst>
            <pc:docMk/>
            <pc:sldMk cId="2219214013" sldId="291"/>
            <ac:spMk id="9" creationId="{E39BD915-B237-F04A-5E1E-FBAB1234A35A}"/>
          </ac:spMkLst>
        </pc:spChg>
        <pc:spChg chg="add del mod">
          <ac:chgData name="Salman, Humza" userId="f7492d98-13ac-4079-bb36-ae5cfaa17cd2" providerId="ADAL" clId="{0F328CAD-E62C-43C9-BDA0-C24BC0D4EBF7}" dt="2023-05-02T06:29:24.604" v="6054" actId="478"/>
          <ac:spMkLst>
            <pc:docMk/>
            <pc:sldMk cId="2219214013" sldId="291"/>
            <ac:spMk id="10" creationId="{92DCB2BD-9088-479A-A9E9-EFD0F9E216DA}"/>
          </ac:spMkLst>
        </pc:spChg>
        <pc:spChg chg="add del mod">
          <ac:chgData name="Salman, Humza" userId="f7492d98-13ac-4079-bb36-ae5cfaa17cd2" providerId="ADAL" clId="{0F328CAD-E62C-43C9-BDA0-C24BC0D4EBF7}" dt="2023-05-02T06:32:58.904" v="6190" actId="478"/>
          <ac:spMkLst>
            <pc:docMk/>
            <pc:sldMk cId="2219214013" sldId="291"/>
            <ac:spMk id="11" creationId="{706BD3C8-983B-2EF6-7034-3E5FDF751F6C}"/>
          </ac:spMkLst>
        </pc:spChg>
        <pc:spChg chg="add del mod">
          <ac:chgData name="Salman, Humza" userId="f7492d98-13ac-4079-bb36-ae5cfaa17cd2" providerId="ADAL" clId="{0F328CAD-E62C-43C9-BDA0-C24BC0D4EBF7}" dt="2023-05-02T06:34:35.425" v="6214" actId="478"/>
          <ac:spMkLst>
            <pc:docMk/>
            <pc:sldMk cId="2219214013" sldId="291"/>
            <ac:spMk id="12" creationId="{D2835548-CC39-1911-6259-45B0713587A7}"/>
          </ac:spMkLst>
        </pc:spChg>
        <pc:spChg chg="add del mod">
          <ac:chgData name="Salman, Humza" userId="f7492d98-13ac-4079-bb36-ae5cfaa17cd2" providerId="ADAL" clId="{0F328CAD-E62C-43C9-BDA0-C24BC0D4EBF7}" dt="2023-05-02T06:29:18.206" v="6050" actId="478"/>
          <ac:spMkLst>
            <pc:docMk/>
            <pc:sldMk cId="2219214013" sldId="291"/>
            <ac:spMk id="13" creationId="{CCAEEDCC-877D-08AD-354D-3F9BF1FC43CD}"/>
          </ac:spMkLst>
        </pc:spChg>
        <pc:spChg chg="add del mod">
          <ac:chgData name="Salman, Humza" userId="f7492d98-13ac-4079-bb36-ae5cfaa17cd2" providerId="ADAL" clId="{0F328CAD-E62C-43C9-BDA0-C24BC0D4EBF7}" dt="2023-05-02T06:29:21.239" v="6052" actId="478"/>
          <ac:spMkLst>
            <pc:docMk/>
            <pc:sldMk cId="2219214013" sldId="291"/>
            <ac:spMk id="14" creationId="{4B711DD4-8954-F7F4-9457-C9CB5A33F681}"/>
          </ac:spMkLst>
        </pc:spChg>
        <pc:spChg chg="add del mod">
          <ac:chgData name="Salman, Humza" userId="f7492d98-13ac-4079-bb36-ae5cfaa17cd2" providerId="ADAL" clId="{0F328CAD-E62C-43C9-BDA0-C24BC0D4EBF7}" dt="2023-05-02T06:35:00.741" v="6220" actId="1076"/>
          <ac:spMkLst>
            <pc:docMk/>
            <pc:sldMk cId="2219214013" sldId="291"/>
            <ac:spMk id="15" creationId="{1B766C3E-6177-170F-C6A0-6476D0A52F48}"/>
          </ac:spMkLst>
        </pc:spChg>
        <pc:spChg chg="add del mod">
          <ac:chgData name="Salman, Humza" userId="f7492d98-13ac-4079-bb36-ae5cfaa17cd2" providerId="ADAL" clId="{0F328CAD-E62C-43C9-BDA0-C24BC0D4EBF7}" dt="2023-05-02T06:35:54.601" v="6234" actId="207"/>
          <ac:spMkLst>
            <pc:docMk/>
            <pc:sldMk cId="2219214013" sldId="291"/>
            <ac:spMk id="16" creationId="{06EFF5C8-7495-63EA-117F-6A361B762EE3}"/>
          </ac:spMkLst>
        </pc:spChg>
        <pc:spChg chg="add del mod">
          <ac:chgData name="Salman, Humza" userId="f7492d98-13ac-4079-bb36-ae5cfaa17cd2" providerId="ADAL" clId="{0F328CAD-E62C-43C9-BDA0-C24BC0D4EBF7}" dt="2023-05-02T06:35:00.741" v="6220" actId="1076"/>
          <ac:spMkLst>
            <pc:docMk/>
            <pc:sldMk cId="2219214013" sldId="291"/>
            <ac:spMk id="17" creationId="{49DAEB66-B2D9-E1AD-1379-9E7A8C5B60D0}"/>
          </ac:spMkLst>
        </pc:spChg>
        <pc:spChg chg="add del mod">
          <ac:chgData name="Salman, Humza" userId="f7492d98-13ac-4079-bb36-ae5cfaa17cd2" providerId="ADAL" clId="{0F328CAD-E62C-43C9-BDA0-C24BC0D4EBF7}" dt="2023-05-02T06:34:46.423" v="6219" actId="1076"/>
          <ac:spMkLst>
            <pc:docMk/>
            <pc:sldMk cId="2219214013" sldId="291"/>
            <ac:spMk id="18" creationId="{8CB9B9BE-818A-D0E3-0249-61B406977338}"/>
          </ac:spMkLst>
        </pc:spChg>
        <pc:spChg chg="add del mod">
          <ac:chgData name="Salman, Humza" userId="f7492d98-13ac-4079-bb36-ae5cfaa17cd2" providerId="ADAL" clId="{0F328CAD-E62C-43C9-BDA0-C24BC0D4EBF7}" dt="2023-05-02T06:36:17.768" v="6240" actId="1076"/>
          <ac:spMkLst>
            <pc:docMk/>
            <pc:sldMk cId="2219214013" sldId="291"/>
            <ac:spMk id="21" creationId="{96DFBA4A-C5C1-25B1-5AB5-630A2F46A0BD}"/>
          </ac:spMkLst>
        </pc:spChg>
        <pc:cxnChg chg="add del mod">
          <ac:chgData name="Salman, Humza" userId="f7492d98-13ac-4079-bb36-ae5cfaa17cd2" providerId="ADAL" clId="{0F328CAD-E62C-43C9-BDA0-C24BC0D4EBF7}" dt="2023-05-02T06:35:00.741" v="6220" actId="1076"/>
          <ac:cxnSpMkLst>
            <pc:docMk/>
            <pc:sldMk cId="2219214013" sldId="291"/>
            <ac:cxnSpMk id="20" creationId="{B1014CF4-BE04-ABE7-06DB-0CCC0C250AF2}"/>
          </ac:cxnSpMkLst>
        </pc:cxnChg>
      </pc:sldChg>
      <pc:sldChg chg="new del">
        <pc:chgData name="Salman, Humza" userId="f7492d98-13ac-4079-bb36-ae5cfaa17cd2" providerId="ADAL" clId="{0F328CAD-E62C-43C9-BDA0-C24BC0D4EBF7}" dt="2023-05-02T04:53:28.081" v="4807" actId="47"/>
        <pc:sldMkLst>
          <pc:docMk/>
          <pc:sldMk cId="2143183146" sldId="292"/>
        </pc:sldMkLst>
      </pc:sldChg>
      <pc:sldChg chg="modSp add mod ord">
        <pc:chgData name="Salman, Humza" userId="f7492d98-13ac-4079-bb36-ae5cfaa17cd2" providerId="ADAL" clId="{0F328CAD-E62C-43C9-BDA0-C24BC0D4EBF7}" dt="2023-05-01T20:27:03.474" v="3271" actId="27636"/>
        <pc:sldMkLst>
          <pc:docMk/>
          <pc:sldMk cId="2185723178" sldId="293"/>
        </pc:sldMkLst>
        <pc:spChg chg="mod">
          <ac:chgData name="Salman, Humza" userId="f7492d98-13ac-4079-bb36-ae5cfaa17cd2" providerId="ADAL" clId="{0F328CAD-E62C-43C9-BDA0-C24BC0D4EBF7}" dt="2023-05-01T20:23:49.701" v="3202" actId="20577"/>
          <ac:spMkLst>
            <pc:docMk/>
            <pc:sldMk cId="2185723178" sldId="293"/>
            <ac:spMk id="2" creationId="{79E1B705-4599-CF67-138B-916D13119FDA}"/>
          </ac:spMkLst>
        </pc:spChg>
        <pc:spChg chg="mod">
          <ac:chgData name="Salman, Humza" userId="f7492d98-13ac-4079-bb36-ae5cfaa17cd2" providerId="ADAL" clId="{0F328CAD-E62C-43C9-BDA0-C24BC0D4EBF7}" dt="2023-05-01T20:27:03.474" v="3271" actId="27636"/>
          <ac:spMkLst>
            <pc:docMk/>
            <pc:sldMk cId="2185723178" sldId="293"/>
            <ac:spMk id="3" creationId="{89C656B5-8B7E-6479-1287-E4694CD73A7A}"/>
          </ac:spMkLst>
        </pc:spChg>
      </pc:sldChg>
      <pc:sldChg chg="modSp new del mod">
        <pc:chgData name="Salman, Humza" userId="f7492d98-13ac-4079-bb36-ae5cfaa17cd2" providerId="ADAL" clId="{0F328CAD-E62C-43C9-BDA0-C24BC0D4EBF7}" dt="2023-05-02T05:36:22.309" v="5142" actId="47"/>
        <pc:sldMkLst>
          <pc:docMk/>
          <pc:sldMk cId="868838497" sldId="294"/>
        </pc:sldMkLst>
        <pc:spChg chg="mod">
          <ac:chgData name="Salman, Humza" userId="f7492d98-13ac-4079-bb36-ae5cfaa17cd2" providerId="ADAL" clId="{0F328CAD-E62C-43C9-BDA0-C24BC0D4EBF7}" dt="2023-05-01T20:44:28.904" v="3289" actId="20577"/>
          <ac:spMkLst>
            <pc:docMk/>
            <pc:sldMk cId="868838497" sldId="294"/>
            <ac:spMk id="2" creationId="{50204478-0B98-00B5-9244-8D901D7A5C51}"/>
          </ac:spMkLst>
        </pc:spChg>
      </pc:sldChg>
      <pc:sldChg chg="new del">
        <pc:chgData name="Salman, Humza" userId="f7492d98-13ac-4079-bb36-ae5cfaa17cd2" providerId="ADAL" clId="{0F328CAD-E62C-43C9-BDA0-C24BC0D4EBF7}" dt="2023-05-01T22:40:03.880" v="3292" actId="680"/>
        <pc:sldMkLst>
          <pc:docMk/>
          <pc:sldMk cId="1064605604" sldId="295"/>
        </pc:sldMkLst>
      </pc:sldChg>
      <pc:sldChg chg="addSp delSp modSp add del mod addAnim delAnim modAnim">
        <pc:chgData name="Salman, Humza" userId="f7492d98-13ac-4079-bb36-ae5cfaa17cd2" providerId="ADAL" clId="{0F328CAD-E62C-43C9-BDA0-C24BC0D4EBF7}" dt="2023-05-02T04:09:44.670" v="4368" actId="47"/>
        <pc:sldMkLst>
          <pc:docMk/>
          <pc:sldMk cId="3035068755" sldId="295"/>
        </pc:sldMkLst>
        <pc:spChg chg="mod">
          <ac:chgData name="Salman, Humza" userId="f7492d98-13ac-4079-bb36-ae5cfaa17cd2" providerId="ADAL" clId="{0F328CAD-E62C-43C9-BDA0-C24BC0D4EBF7}" dt="2023-05-02T04:05:20.300" v="4341" actId="1076"/>
          <ac:spMkLst>
            <pc:docMk/>
            <pc:sldMk cId="3035068755" sldId="295"/>
            <ac:spMk id="2" creationId="{B2B10842-A01A-6FC2-2DDE-61854EAA56C3}"/>
          </ac:spMkLst>
        </pc:spChg>
        <pc:spChg chg="add del">
          <ac:chgData name="Salman, Humza" userId="f7492d98-13ac-4079-bb36-ae5cfaa17cd2" providerId="ADAL" clId="{0F328CAD-E62C-43C9-BDA0-C24BC0D4EBF7}" dt="2023-05-02T03:31:32.118" v="3329"/>
          <ac:spMkLst>
            <pc:docMk/>
            <pc:sldMk cId="3035068755" sldId="295"/>
            <ac:spMk id="4" creationId="{675F1CD5-57DA-0EE8-63CA-24DA9434988C}"/>
          </ac:spMkLst>
        </pc:spChg>
        <pc:spChg chg="add del">
          <ac:chgData name="Salman, Humza" userId="f7492d98-13ac-4079-bb36-ae5cfaa17cd2" providerId="ADAL" clId="{0F328CAD-E62C-43C9-BDA0-C24BC0D4EBF7}" dt="2023-05-02T03:50:56.427" v="3966" actId="478"/>
          <ac:spMkLst>
            <pc:docMk/>
            <pc:sldMk cId="3035068755" sldId="295"/>
            <ac:spMk id="5" creationId="{649A91D7-65C2-9708-0A35-D5214E5099E6}"/>
          </ac:spMkLst>
        </pc:spChg>
        <pc:spChg chg="add 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7" creationId="{56E92D96-F723-8716-70AE-79CD7DBB6DB0}"/>
          </ac:spMkLst>
        </pc:spChg>
        <pc:spChg chg="add del mod">
          <ac:chgData name="Salman, Humza" userId="f7492d98-13ac-4079-bb36-ae5cfaa17cd2" providerId="ADAL" clId="{0F328CAD-E62C-43C9-BDA0-C24BC0D4EBF7}" dt="2023-05-02T03:50:56.427" v="3966" actId="478"/>
          <ac:spMkLst>
            <pc:docMk/>
            <pc:sldMk cId="3035068755" sldId="295"/>
            <ac:spMk id="8" creationId="{8C14BC8B-128A-AA6B-086F-0FEEEA89CD64}"/>
          </ac:spMkLst>
        </pc:spChg>
        <pc:spChg chg="add 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9" creationId="{3CB7FAEC-26B2-9BA2-751A-E87648BA76FA}"/>
          </ac:spMkLst>
        </pc:spChg>
        <pc:spChg chg="add 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10" creationId="{EEAD403E-B4A3-2CC8-1EAB-B52BFE8A9839}"/>
          </ac:spMkLst>
        </pc:spChg>
        <pc:spChg chg="add 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11" creationId="{EC2AD166-C392-B088-FEBE-5ADBE8878F16}"/>
          </ac:spMkLst>
        </pc:spChg>
        <pc:spChg chg="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12" creationId="{62D19A9D-F580-FB08-7385-C1F56D9E7732}"/>
          </ac:spMkLst>
        </pc:spChg>
        <pc:spChg chg="del mod">
          <ac:chgData name="Salman, Humza" userId="f7492d98-13ac-4079-bb36-ae5cfaa17cd2" providerId="ADAL" clId="{0F328CAD-E62C-43C9-BDA0-C24BC0D4EBF7}" dt="2023-05-02T03:51:07.698" v="3969" actId="478"/>
          <ac:spMkLst>
            <pc:docMk/>
            <pc:sldMk cId="3035068755" sldId="295"/>
            <ac:spMk id="13" creationId="{602175BB-86F6-983E-218B-422A111B6F50}"/>
          </ac:spMkLst>
        </pc:spChg>
        <pc:spChg chg="del mod">
          <ac:chgData name="Salman, Humza" userId="f7492d98-13ac-4079-bb36-ae5cfaa17cd2" providerId="ADAL" clId="{0F328CAD-E62C-43C9-BDA0-C24BC0D4EBF7}" dt="2023-05-02T03:51:53.387" v="3976" actId="478"/>
          <ac:spMkLst>
            <pc:docMk/>
            <pc:sldMk cId="3035068755" sldId="295"/>
            <ac:spMk id="14" creationId="{A3A8863C-0BDC-7992-5E2D-BB11B4FCF82D}"/>
          </ac:spMkLst>
        </pc:spChg>
        <pc:spChg chg="add 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15" creationId="{66570541-B24D-1A47-E679-C5265188D9AA}"/>
          </ac:spMkLst>
        </pc:spChg>
        <pc:spChg chg="add 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16" creationId="{0D53D366-7680-D106-24AC-2D915168CE33}"/>
          </ac:spMkLst>
        </pc:spChg>
        <pc:spChg chg="add 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17" creationId="{43E402D8-19AA-C98D-461B-CD3C83DC00C4}"/>
          </ac:spMkLst>
        </pc:spChg>
        <pc:spChg chg="del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18" creationId="{52ECAF01-E3D8-D331-F021-548A17210B76}"/>
          </ac:spMkLst>
        </pc:spChg>
        <pc:spChg chg="add 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19" creationId="{10B0F76A-EFCC-7CC7-466E-D65E4AEA5CD6}"/>
          </ac:spMkLst>
        </pc:spChg>
        <pc:spChg chg="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20" creationId="{4D953597-4EF8-16A6-2991-6ABE991ED721}"/>
          </ac:spMkLst>
        </pc:spChg>
        <pc:spChg chg="add 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21" creationId="{B654D406-D34A-D164-C91F-A33F02600238}"/>
          </ac:spMkLst>
        </pc:spChg>
        <pc:spChg chg="del">
          <ac:chgData name="Salman, Humza" userId="f7492d98-13ac-4079-bb36-ae5cfaa17cd2" providerId="ADAL" clId="{0F328CAD-E62C-43C9-BDA0-C24BC0D4EBF7}" dt="2023-05-02T03:33:17.357" v="3369" actId="478"/>
          <ac:spMkLst>
            <pc:docMk/>
            <pc:sldMk cId="3035068755" sldId="295"/>
            <ac:spMk id="22" creationId="{21163582-64FC-82C3-DFCD-7FFDEFB45953}"/>
          </ac:spMkLst>
        </pc:spChg>
        <pc:spChg chg="del">
          <ac:chgData name="Salman, Humza" userId="f7492d98-13ac-4079-bb36-ae5cfaa17cd2" providerId="ADAL" clId="{0F328CAD-E62C-43C9-BDA0-C24BC0D4EBF7}" dt="2023-05-02T03:33:18.480" v="3370" actId="478"/>
          <ac:spMkLst>
            <pc:docMk/>
            <pc:sldMk cId="3035068755" sldId="295"/>
            <ac:spMk id="23" creationId="{14285DAA-9E2B-CE84-C3DF-B28060B8CDFF}"/>
          </ac:spMkLst>
        </pc:spChg>
        <pc:spChg chg="del">
          <ac:chgData name="Salman, Humza" userId="f7492d98-13ac-4079-bb36-ae5cfaa17cd2" providerId="ADAL" clId="{0F328CAD-E62C-43C9-BDA0-C24BC0D4EBF7}" dt="2023-05-02T03:33:19.809" v="3371" actId="478"/>
          <ac:spMkLst>
            <pc:docMk/>
            <pc:sldMk cId="3035068755" sldId="295"/>
            <ac:spMk id="24" creationId="{B6391C1D-88A3-04EC-8FB4-C8C1354BEFAB}"/>
          </ac:spMkLst>
        </pc:spChg>
        <pc:spChg chg="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25" creationId="{877DA955-5625-B859-8117-99728A6A753B}"/>
          </ac:spMkLst>
        </pc:spChg>
        <pc:spChg chg="del">
          <ac:chgData name="Salman, Humza" userId="f7492d98-13ac-4079-bb36-ae5cfaa17cd2" providerId="ADAL" clId="{0F328CAD-E62C-43C9-BDA0-C24BC0D4EBF7}" dt="2023-05-02T03:33:26.574" v="3373" actId="478"/>
          <ac:spMkLst>
            <pc:docMk/>
            <pc:sldMk cId="3035068755" sldId="295"/>
            <ac:spMk id="26" creationId="{FEC82738-8E19-EF40-178E-015DFC656C63}"/>
          </ac:spMkLst>
        </pc:spChg>
        <pc:spChg chg="del">
          <ac:chgData name="Salman, Humza" userId="f7492d98-13ac-4079-bb36-ae5cfaa17cd2" providerId="ADAL" clId="{0F328CAD-E62C-43C9-BDA0-C24BC0D4EBF7}" dt="2023-05-02T03:33:29.858" v="3374" actId="478"/>
          <ac:spMkLst>
            <pc:docMk/>
            <pc:sldMk cId="3035068755" sldId="295"/>
            <ac:spMk id="27" creationId="{DAB6BEEC-CF1E-2493-F736-22892728C43B}"/>
          </ac:spMkLst>
        </pc:spChg>
        <pc:spChg chg="add 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28" creationId="{A264F716-65AB-F882-ACED-83411FD2E9D3}"/>
          </ac:spMkLst>
        </pc:spChg>
        <pc:spChg chg="add del mod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29" creationId="{2CA88F0F-1712-48E6-0085-1421FAF1982F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30" creationId="{00569D0C-FCE5-C1E4-42FA-A0EC73036DE4}"/>
          </ac:spMkLst>
        </pc:spChg>
        <pc:spChg chg="del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31" creationId="{D3B92947-02A3-0A86-5F8E-335D5D1BE4F0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32" creationId="{EF83D1C8-313B-50CD-7710-5673B426AB2A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33" creationId="{BF21D664-B884-F1EA-65E9-C8A45B775B42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34" creationId="{6C97A048-C7C9-8F34-004F-72C555C4A02D}"/>
          </ac:spMkLst>
        </pc:spChg>
        <pc:spChg chg="del">
          <ac:chgData name="Salman, Humza" userId="f7492d98-13ac-4079-bb36-ae5cfaa17cd2" providerId="ADAL" clId="{0F328CAD-E62C-43C9-BDA0-C24BC0D4EBF7}" dt="2023-05-02T04:05:09.363" v="4337" actId="478"/>
          <ac:spMkLst>
            <pc:docMk/>
            <pc:sldMk cId="3035068755" sldId="295"/>
            <ac:spMk id="35" creationId="{73B90CFF-8555-E846-548A-6666037D6197}"/>
          </ac:spMkLst>
        </pc:spChg>
        <pc:spChg chg="del">
          <ac:chgData name="Salman, Humza" userId="f7492d98-13ac-4079-bb36-ae5cfaa17cd2" providerId="ADAL" clId="{0F328CAD-E62C-43C9-BDA0-C24BC0D4EBF7}" dt="2023-05-02T04:05:17.988" v="4340" actId="478"/>
          <ac:spMkLst>
            <pc:docMk/>
            <pc:sldMk cId="3035068755" sldId="295"/>
            <ac:spMk id="36" creationId="{76938F2A-AD7B-72E4-3B52-427D758615B4}"/>
          </ac:spMkLst>
        </pc:spChg>
        <pc:spChg chg="del mod">
          <ac:chgData name="Salman, Humza" userId="f7492d98-13ac-4079-bb36-ae5cfaa17cd2" providerId="ADAL" clId="{0F328CAD-E62C-43C9-BDA0-C24BC0D4EBF7}" dt="2023-05-02T04:05:14.551" v="4339" actId="478"/>
          <ac:spMkLst>
            <pc:docMk/>
            <pc:sldMk cId="3035068755" sldId="295"/>
            <ac:spMk id="38" creationId="{6FC1550A-2184-FEAB-D013-9A77EDC2BBAB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39" creationId="{50270B29-9713-7696-0BA0-07AA86C6A4E7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41" creationId="{37442CA8-6080-C792-AA60-BD32AF3CD9C9}"/>
          </ac:spMkLst>
        </pc:spChg>
        <pc:spChg chg="del">
          <ac:chgData name="Salman, Humza" userId="f7492d98-13ac-4079-bb36-ae5cfaa17cd2" providerId="ADAL" clId="{0F328CAD-E62C-43C9-BDA0-C24BC0D4EBF7}" dt="2023-05-02T03:31:46.410" v="3333" actId="478"/>
          <ac:spMkLst>
            <pc:docMk/>
            <pc:sldMk cId="3035068755" sldId="295"/>
            <ac:spMk id="42" creationId="{80EA38F4-E99B-4A88-B412-A03C75A8C2F6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43" creationId="{EBD085AB-A4E0-D683-74D0-D1258EB218C7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44" creationId="{72CB1912-79AA-D619-8486-2F433CA8032B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46" creationId="{6BA24463-E53B-9934-69B7-31FBD7B66C1F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47" creationId="{F3D5DEF9-C6FC-DCC1-726F-A29DF638353F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48" creationId="{849C9181-736C-A52F-BCEA-28735D74EFB5}"/>
          </ac:spMkLst>
        </pc:spChg>
        <pc:spChg chg="del">
          <ac:chgData name="Salman, Humza" userId="f7492d98-13ac-4079-bb36-ae5cfaa17cd2" providerId="ADAL" clId="{0F328CAD-E62C-43C9-BDA0-C24BC0D4EBF7}" dt="2023-05-02T03:31:46.410" v="3333" actId="478"/>
          <ac:spMkLst>
            <pc:docMk/>
            <pc:sldMk cId="3035068755" sldId="295"/>
            <ac:spMk id="50" creationId="{7C6ED17B-844E-6E7F-1F61-2F8BEB71AA84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52" creationId="{D48E8A44-6E3B-6085-6510-4B7CD90590C1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53" creationId="{F082BB96-434B-C3B5-7580-5E6B2A62C29B}"/>
          </ac:spMkLst>
        </pc:spChg>
        <pc:spChg chg="add del mod">
          <ac:chgData name="Salman, Humza" userId="f7492d98-13ac-4079-bb36-ae5cfaa17cd2" providerId="ADAL" clId="{0F328CAD-E62C-43C9-BDA0-C24BC0D4EBF7}" dt="2023-05-02T03:50:54.066" v="3965"/>
          <ac:spMkLst>
            <pc:docMk/>
            <pc:sldMk cId="3035068755" sldId="295"/>
            <ac:spMk id="55" creationId="{9B06D3BE-291C-06D8-21B7-0F664B2E132D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56" creationId="{24164876-2877-7A25-4728-29C2ED681E8D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57" creationId="{A0288E18-4615-BD00-4430-0BB065F83961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58" creationId="{F09C60B4-CCA7-D01C-030B-FB0D5DF27F67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59" creationId="{DD26DEF0-1FBB-9234-89DD-95CA5990F331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60" creationId="{76EE7393-D62D-3538-D8F9-CFB6AAE525E8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61" creationId="{2A57BF18-256E-7100-5AE4-AEC86489B826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62" creationId="{ACF2DE22-64FC-1C9E-520D-0952332CB9D9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63" creationId="{CE56C9FD-0EFE-0CE1-A609-D9C0AE3C5687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64" creationId="{0B2E6F4B-E673-B4D0-05FD-8929B18F8ED4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65" creationId="{F2200B19-17C0-0B21-A404-D875A803CCF3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66" creationId="{3787D545-5151-BA68-4D8A-3EEDBC77D641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67" creationId="{D737E7CF-7322-0619-9EB5-0F7882584465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68" creationId="{5DED4928-80A2-1B56-ADD0-1E245C5436B4}"/>
          </ac:spMkLst>
        </pc:spChg>
        <pc:spChg chg="add del mod">
          <ac:chgData name="Salman, Humza" userId="f7492d98-13ac-4079-bb36-ae5cfaa17cd2" providerId="ADAL" clId="{0F328CAD-E62C-43C9-BDA0-C24BC0D4EBF7}" dt="2023-05-02T04:00:59.487" v="4311" actId="478"/>
          <ac:spMkLst>
            <pc:docMk/>
            <pc:sldMk cId="3035068755" sldId="295"/>
            <ac:spMk id="69" creationId="{1EC32B51-354A-AE15-CF4A-48C255AADD47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70" creationId="{C4F8436A-D89C-122A-6EA0-51CA947E8D5E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71" creationId="{EE95B29B-18A8-AF8B-E9B8-E3AFBA43C6C4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72" creationId="{20464464-75A2-878E-6486-B745EC3C4A22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73" creationId="{05C86A80-2B44-9A00-85D1-FD4EB866746E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74" creationId="{888C8FFA-7857-0207-F72A-88A70D0769FC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75" creationId="{F3E946E5-F523-AC2E-F4BC-D706BBD3C8F1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76" creationId="{60713439-E1BD-E38C-577B-A4F1A656490D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77" creationId="{7D5F1AEE-D940-40FF-B9BF-476F3988670D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78" creationId="{EE1FB426-A47C-1D04-3F63-22A09987DD1A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79" creationId="{846E5097-63A7-E9A8-1144-CAAF134315C5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80" creationId="{7B4C9E5F-0740-3082-DF11-838D245A21B5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81" creationId="{3F66D509-7EE2-19A4-F402-541350E3F212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82" creationId="{EE1296AD-F2C4-E621-A5D6-122BED726ADE}"/>
          </ac:spMkLst>
        </pc:spChg>
        <pc:spChg chg="add del mod">
          <ac:chgData name="Salman, Humza" userId="f7492d98-13ac-4079-bb36-ae5cfaa17cd2" providerId="ADAL" clId="{0F328CAD-E62C-43C9-BDA0-C24BC0D4EBF7}" dt="2023-05-02T04:01:04.002" v="4313"/>
          <ac:spMkLst>
            <pc:docMk/>
            <pc:sldMk cId="3035068755" sldId="295"/>
            <ac:spMk id="83" creationId="{DA73B399-88D3-851F-378F-F4EA9254F777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84" creationId="{7D218636-49C9-0FC6-1F25-FF3AB76BC3ED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85" creationId="{9F8E92B4-2083-9F65-937D-1C96055B07E3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86" creationId="{4529A75E-FDF6-4628-1880-693ACB4CAE43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87" creationId="{24DDAC66-F113-B78C-4D02-3D33AE12511D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88" creationId="{98FE5C5E-8FC3-6DC3-51EF-5221CD4D9837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89" creationId="{9D1AC924-F378-46B4-F760-CB66809D0A60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90" creationId="{B8A25054-0221-F71F-22DE-F9F0205022CA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91" creationId="{3A324B6B-0983-FBC9-80A8-56F9EAA1C9B6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92" creationId="{794C3E10-C79D-472F-26FB-735E2191E985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93" creationId="{52F34E52-D323-0AFD-63C2-353F966FB4FC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94" creationId="{724CA78D-9CE1-3FC8-2CCA-464CFE7B91EB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95" creationId="{5A0ABEF1-24B8-10FF-F40B-E719D68CC1B1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96" creationId="{95C72EE8-7E6E-464B-D358-D76624E180BF}"/>
          </ac:spMkLst>
        </pc:spChg>
        <pc:spChg chg="add del mod">
          <ac:chgData name="Salman, Humza" userId="f7492d98-13ac-4079-bb36-ae5cfaa17cd2" providerId="ADAL" clId="{0F328CAD-E62C-43C9-BDA0-C24BC0D4EBF7}" dt="2023-05-02T04:01:07.502" v="4315"/>
          <ac:spMkLst>
            <pc:docMk/>
            <pc:sldMk cId="3035068755" sldId="295"/>
            <ac:spMk id="97" creationId="{2B0C19F3-CEE4-54E7-3A57-D5962B253479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98" creationId="{122D2E98-AC6E-274B-D8D5-B2637976F491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99" creationId="{B8EF60E7-7574-DCD1-4970-C6368AF020C0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100" creationId="{E90A2C7C-1E2F-8B1B-02FF-CD27611B45DD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101" creationId="{6C92A3A1-B8A4-97D0-CD95-A2A3626F07F7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102" creationId="{CA04CAA5-9994-FFC2-A02C-2EC480E3945F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103" creationId="{F7C92430-1C97-A531-10FE-42E9291BA41A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104" creationId="{8B65FCEA-9CD1-23BD-D9B7-CC3B8157E8AF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105" creationId="{72A8AE19-0AB9-0AC5-AF52-6D10AE209BDC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106" creationId="{8600D936-25AF-8D10-65E2-3B2CC71447AD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107" creationId="{BD4643F0-DE5B-95C3-D333-30515C2B2B15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108" creationId="{EE0677D5-22B6-546E-57D3-3EAA1AF8C518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109" creationId="{5F1AA040-9DD8-26AE-5D57-9A6EC87DF840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110" creationId="{5A53C80B-58EB-AA7B-EAD6-B098A4A50F5C}"/>
          </ac:spMkLst>
        </pc:spChg>
        <pc:spChg chg="add mod">
          <ac:chgData name="Salman, Humza" userId="f7492d98-13ac-4079-bb36-ae5cfaa17cd2" providerId="ADAL" clId="{0F328CAD-E62C-43C9-BDA0-C24BC0D4EBF7}" dt="2023-05-02T04:01:11.057" v="4317" actId="1076"/>
          <ac:spMkLst>
            <pc:docMk/>
            <pc:sldMk cId="3035068755" sldId="295"/>
            <ac:spMk id="111" creationId="{598E00E4-9646-96D7-711C-AD337ACF08B5}"/>
          </ac:spMkLst>
        </pc:spChg>
        <pc:graphicFrameChg chg="del">
          <ac:chgData name="Salman, Humza" userId="f7492d98-13ac-4079-bb36-ae5cfaa17cd2" providerId="ADAL" clId="{0F328CAD-E62C-43C9-BDA0-C24BC0D4EBF7}" dt="2023-05-02T03:31:46.410" v="3333" actId="478"/>
          <ac:graphicFrameMkLst>
            <pc:docMk/>
            <pc:sldMk cId="3035068755" sldId="295"/>
            <ac:graphicFrameMk id="45" creationId="{67B9710A-71B4-A194-214F-A6CC3FFD66F3}"/>
          </ac:graphicFrameMkLst>
        </pc:graphicFrameChg>
        <pc:graphicFrameChg chg="del">
          <ac:chgData name="Salman, Humza" userId="f7492d98-13ac-4079-bb36-ae5cfaa17cd2" providerId="ADAL" clId="{0F328CAD-E62C-43C9-BDA0-C24BC0D4EBF7}" dt="2023-05-02T03:31:46.410" v="3333" actId="478"/>
          <ac:graphicFrameMkLst>
            <pc:docMk/>
            <pc:sldMk cId="3035068755" sldId="295"/>
            <ac:graphicFrameMk id="49" creationId="{E9ABE6E8-F1F3-A4DF-34CB-DB47B4D86C09}"/>
          </ac:graphicFrameMkLst>
        </pc:graphicFrameChg>
        <pc:cxnChg chg="del">
          <ac:chgData name="Salman, Humza" userId="f7492d98-13ac-4079-bb36-ae5cfaa17cd2" providerId="ADAL" clId="{0F328CAD-E62C-43C9-BDA0-C24BC0D4EBF7}" dt="2023-05-02T03:31:47.876" v="3334" actId="478"/>
          <ac:cxnSpMkLst>
            <pc:docMk/>
            <pc:sldMk cId="3035068755" sldId="295"/>
            <ac:cxnSpMk id="37" creationId="{C8613BAC-BF52-95E3-5BF6-33BF239A9F9B}"/>
          </ac:cxnSpMkLst>
        </pc:cxnChg>
        <pc:cxnChg chg="del mod">
          <ac:chgData name="Salman, Humza" userId="f7492d98-13ac-4079-bb36-ae5cfaa17cd2" providerId="ADAL" clId="{0F328CAD-E62C-43C9-BDA0-C24BC0D4EBF7}" dt="2023-05-02T04:05:09.363" v="4337" actId="478"/>
          <ac:cxnSpMkLst>
            <pc:docMk/>
            <pc:sldMk cId="3035068755" sldId="295"/>
            <ac:cxnSpMk id="40" creationId="{FFDE3CC5-0F26-6EDC-860B-44CFC3562AFC}"/>
          </ac:cxnSpMkLst>
        </pc:cxnChg>
        <pc:cxnChg chg="del mod">
          <ac:chgData name="Salman, Humza" userId="f7492d98-13ac-4079-bb36-ae5cfaa17cd2" providerId="ADAL" clId="{0F328CAD-E62C-43C9-BDA0-C24BC0D4EBF7}" dt="2023-05-02T03:31:46.410" v="3333" actId="478"/>
          <ac:cxnSpMkLst>
            <pc:docMk/>
            <pc:sldMk cId="3035068755" sldId="295"/>
            <ac:cxnSpMk id="51" creationId="{47B4E5D1-237C-E725-D31F-FF7ABBC3CAC0}"/>
          </ac:cxnSpMkLst>
        </pc:cxnChg>
        <pc:cxnChg chg="del mod">
          <ac:chgData name="Salman, Humza" userId="f7492d98-13ac-4079-bb36-ae5cfaa17cd2" providerId="ADAL" clId="{0F328CAD-E62C-43C9-BDA0-C24BC0D4EBF7}" dt="2023-05-02T03:31:46.410" v="3333" actId="478"/>
          <ac:cxnSpMkLst>
            <pc:docMk/>
            <pc:sldMk cId="3035068755" sldId="295"/>
            <ac:cxnSpMk id="54" creationId="{D9AC1B65-2953-368C-4CD5-F887DCA04714}"/>
          </ac:cxnSpMkLst>
        </pc:cxnChg>
      </pc:sldChg>
      <pc:sldChg chg="addSp delSp modSp add mod ord delAnim modAnim">
        <pc:chgData name="Salman, Humza" userId="f7492d98-13ac-4079-bb36-ae5cfaa17cd2" providerId="ADAL" clId="{0F328CAD-E62C-43C9-BDA0-C24BC0D4EBF7}" dt="2023-05-02T05:43:31.628" v="5260"/>
        <pc:sldMkLst>
          <pc:docMk/>
          <pc:sldMk cId="1728864068" sldId="296"/>
        </pc:sldMkLst>
        <pc:spChg chg="mod">
          <ac:chgData name="Salman, Humza" userId="f7492d98-13ac-4079-bb36-ae5cfaa17cd2" providerId="ADAL" clId="{0F328CAD-E62C-43C9-BDA0-C24BC0D4EBF7}" dt="2023-05-02T04:36:32.668" v="4729" actId="1076"/>
          <ac:spMkLst>
            <pc:docMk/>
            <pc:sldMk cId="1728864068" sldId="296"/>
            <ac:spMk id="2" creationId="{B2B10842-A01A-6FC2-2DDE-61854EAA56C3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3" creationId="{3D60ACD3-5A99-35C6-A28A-3A0173DD66FD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4" creationId="{0A27C794-DECB-A012-D79E-C960DCA2563E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5" creationId="{649A91D7-65C2-9708-0A35-D5214E5099E6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6" creationId="{8CB2B040-36C2-A02C-4C1E-AFF96BD20684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7" creationId="{AA8470A0-33B3-BDAC-08C3-8D54A5C2A8BC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8" creationId="{8C14BC8B-128A-AA6B-086F-0FEEEA89CD64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9" creationId="{E9C20954-9960-064D-AC59-8C3872810056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10" creationId="{AA3C4519-FC89-FFD1-93A3-0BAA28044F27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11" creationId="{806AD9E7-88B7-DBD4-8D0A-35BE2F20DAD1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12" creationId="{62D19A9D-F580-FB08-7385-C1F56D9E7732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13" creationId="{602175BB-86F6-983E-218B-422A111B6F50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14" creationId="{A3A8863C-0BDC-7992-5E2D-BB11B4FCF82D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15" creationId="{66570541-B24D-1A47-E679-C5265188D9AA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16" creationId="{09F42C04-474A-7C26-5DBD-7A5A69F5A4A5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17" creationId="{842ED8C5-8161-3930-0383-0F31B943B62A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18" creationId="{52ECAF01-E3D8-D331-F021-548A17210B76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19" creationId="{16F76AD0-3747-F769-7061-89D18805B5C0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20" creationId="{4D953597-4EF8-16A6-2991-6ABE991ED721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21" creationId="{9EDC1D25-AD76-A773-789A-E5CF60A60D57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22" creationId="{21163582-64FC-82C3-DFCD-7FFDEFB45953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23" creationId="{14285DAA-9E2B-CE84-C3DF-B28060B8CDFF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24" creationId="{B6391C1D-88A3-04EC-8FB4-C8C1354BEFAB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25" creationId="{877DA955-5625-B859-8117-99728A6A753B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26" creationId="{FEC82738-8E19-EF40-178E-015DFC656C63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27" creationId="{DAB6BEEC-CF1E-2493-F736-22892728C43B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28" creationId="{BF289D70-6529-C2B2-F881-8545501BAEEA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29" creationId="{F5F36E48-C936-F3C5-87BE-59BC101A0876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30" creationId="{BB5721CB-C7FD-0682-2B63-7318AAD39D10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31" creationId="{D3B92947-02A3-0A86-5F8E-335D5D1BE4F0}"/>
          </ac:spMkLst>
        </pc:spChg>
        <pc:spChg chg="add del mod">
          <ac:chgData name="Salman, Humza" userId="f7492d98-13ac-4079-bb36-ae5cfaa17cd2" providerId="ADAL" clId="{0F328CAD-E62C-43C9-BDA0-C24BC0D4EBF7}" dt="2023-05-02T04:13:55.681" v="4393" actId="478"/>
          <ac:spMkLst>
            <pc:docMk/>
            <pc:sldMk cId="1728864068" sldId="296"/>
            <ac:spMk id="32" creationId="{C7EBAD37-936E-AEFE-CBBA-8BD90E99D791}"/>
          </ac:spMkLst>
        </pc:spChg>
        <pc:spChg chg="add del mod">
          <ac:chgData name="Salman, Humza" userId="f7492d98-13ac-4079-bb36-ae5cfaa17cd2" providerId="ADAL" clId="{0F328CAD-E62C-43C9-BDA0-C24BC0D4EBF7}" dt="2023-05-02T04:12:48.787" v="4376" actId="478"/>
          <ac:spMkLst>
            <pc:docMk/>
            <pc:sldMk cId="1728864068" sldId="296"/>
            <ac:spMk id="33" creationId="{E5F246C1-1796-593C-0E39-143FC81C715E}"/>
          </ac:spMkLst>
        </pc:spChg>
        <pc:spChg chg="add mod">
          <ac:chgData name="Salman, Humza" userId="f7492d98-13ac-4079-bb36-ae5cfaa17cd2" providerId="ADAL" clId="{0F328CAD-E62C-43C9-BDA0-C24BC0D4EBF7}" dt="2023-05-02T04:32:20.283" v="4642" actId="207"/>
          <ac:spMkLst>
            <pc:docMk/>
            <pc:sldMk cId="1728864068" sldId="296"/>
            <ac:spMk id="34" creationId="{7EDD3056-0989-353E-4111-C96122033A0E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35" creationId="{73B90CFF-8555-E846-548A-6666037D6197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36" creationId="{76938F2A-AD7B-72E4-3B52-427D758615B4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38" creationId="{6FC1550A-2184-FEAB-D013-9A77EDC2BBAB}"/>
          </ac:spMkLst>
        </pc:spChg>
        <pc:spChg chg="add mod">
          <ac:chgData name="Salman, Humza" userId="f7492d98-13ac-4079-bb36-ae5cfaa17cd2" providerId="ADAL" clId="{0F328CAD-E62C-43C9-BDA0-C24BC0D4EBF7}" dt="2023-05-02T04:32:19.494" v="4641" actId="207"/>
          <ac:spMkLst>
            <pc:docMk/>
            <pc:sldMk cId="1728864068" sldId="296"/>
            <ac:spMk id="39" creationId="{CD3C2785-7A72-7836-B242-BAB06335DE10}"/>
          </ac:spMkLst>
        </pc:spChg>
        <pc:spChg chg="add del mod">
          <ac:chgData name="Salman, Humza" userId="f7492d98-13ac-4079-bb36-ae5cfaa17cd2" providerId="ADAL" clId="{0F328CAD-E62C-43C9-BDA0-C24BC0D4EBF7}" dt="2023-05-02T04:17:01.082" v="4450" actId="478"/>
          <ac:spMkLst>
            <pc:docMk/>
            <pc:sldMk cId="1728864068" sldId="296"/>
            <ac:spMk id="41" creationId="{B95CAF9D-C408-7851-9A6D-69C717E6AB6D}"/>
          </ac:spMkLst>
        </pc:spChg>
        <pc:spChg chg="del mod">
          <ac:chgData name="Salman, Humza" userId="f7492d98-13ac-4079-bb36-ae5cfaa17cd2" providerId="ADAL" clId="{0F328CAD-E62C-43C9-BDA0-C24BC0D4EBF7}" dt="2023-05-02T04:06:24.812" v="4350" actId="478"/>
          <ac:spMkLst>
            <pc:docMk/>
            <pc:sldMk cId="1728864068" sldId="296"/>
            <ac:spMk id="42" creationId="{80EA38F4-E99B-4A88-B412-A03C75A8C2F6}"/>
          </ac:spMkLst>
        </pc:spChg>
        <pc:spChg chg="add del mod">
          <ac:chgData name="Salman, Humza" userId="f7492d98-13ac-4079-bb36-ae5cfaa17cd2" providerId="ADAL" clId="{0F328CAD-E62C-43C9-BDA0-C24BC0D4EBF7}" dt="2023-05-02T04:17:02.087" v="4451" actId="478"/>
          <ac:spMkLst>
            <pc:docMk/>
            <pc:sldMk cId="1728864068" sldId="296"/>
            <ac:spMk id="43" creationId="{5762A819-26D6-85BE-B858-CF581FADBB69}"/>
          </ac:spMkLst>
        </pc:spChg>
        <pc:spChg chg="add del mod">
          <ac:chgData name="Salman, Humza" userId="f7492d98-13ac-4079-bb36-ae5cfaa17cd2" providerId="ADAL" clId="{0F328CAD-E62C-43C9-BDA0-C24BC0D4EBF7}" dt="2023-05-02T04:17:03.169" v="4452" actId="478"/>
          <ac:spMkLst>
            <pc:docMk/>
            <pc:sldMk cId="1728864068" sldId="296"/>
            <ac:spMk id="44" creationId="{40AC089E-EB0A-D10D-A29A-10A1DCCFFB66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46" creationId="{3FAC17C4-853C-9AE6-2859-FFF1AFD5A31D}"/>
          </ac:spMkLst>
        </pc:spChg>
        <pc:spChg chg="add mod">
          <ac:chgData name="Salman, Humza" userId="f7492d98-13ac-4079-bb36-ae5cfaa17cd2" providerId="ADAL" clId="{0F328CAD-E62C-43C9-BDA0-C24BC0D4EBF7}" dt="2023-05-02T04:23:43.027" v="4524" actId="1076"/>
          <ac:spMkLst>
            <pc:docMk/>
            <pc:sldMk cId="1728864068" sldId="296"/>
            <ac:spMk id="47" creationId="{CCE983C7-3632-E29E-8C0B-EB7E4505ED41}"/>
          </ac:spMkLst>
        </pc:spChg>
        <pc:spChg chg="add mod">
          <ac:chgData name="Salman, Humza" userId="f7492d98-13ac-4079-bb36-ae5cfaa17cd2" providerId="ADAL" clId="{0F328CAD-E62C-43C9-BDA0-C24BC0D4EBF7}" dt="2023-05-02T04:28:34.340" v="4570" actId="207"/>
          <ac:spMkLst>
            <pc:docMk/>
            <pc:sldMk cId="1728864068" sldId="296"/>
            <ac:spMk id="48" creationId="{9314B68C-2031-8A33-23B4-BE3763D8B12D}"/>
          </ac:spMkLst>
        </pc:spChg>
        <pc:spChg chg="del">
          <ac:chgData name="Salman, Humza" userId="f7492d98-13ac-4079-bb36-ae5cfaa17cd2" providerId="ADAL" clId="{0F328CAD-E62C-43C9-BDA0-C24BC0D4EBF7}" dt="2023-05-02T04:06:20.047" v="4348" actId="478"/>
          <ac:spMkLst>
            <pc:docMk/>
            <pc:sldMk cId="1728864068" sldId="296"/>
            <ac:spMk id="50" creationId="{7C6ED17B-844E-6E7F-1F61-2F8BEB71AA84}"/>
          </ac:spMkLst>
        </pc:spChg>
        <pc:spChg chg="add mod ord">
          <ac:chgData name="Salman, Humza" userId="f7492d98-13ac-4079-bb36-ae5cfaa17cd2" providerId="ADAL" clId="{0F328CAD-E62C-43C9-BDA0-C24BC0D4EBF7}" dt="2023-05-02T04:32:20.283" v="4642" actId="207"/>
          <ac:spMkLst>
            <pc:docMk/>
            <pc:sldMk cId="1728864068" sldId="296"/>
            <ac:spMk id="52" creationId="{7970A04E-E351-A141-8B77-AB6353C770C3}"/>
          </ac:spMkLst>
        </pc:spChg>
        <pc:spChg chg="add mod">
          <ac:chgData name="Salman, Humza" userId="f7492d98-13ac-4079-bb36-ae5cfaa17cd2" providerId="ADAL" clId="{0F328CAD-E62C-43C9-BDA0-C24BC0D4EBF7}" dt="2023-05-02T04:31:15.095" v="4626" actId="207"/>
          <ac:spMkLst>
            <pc:docMk/>
            <pc:sldMk cId="1728864068" sldId="296"/>
            <ac:spMk id="53" creationId="{39273F73-12C5-38CA-C187-ADE0AAE3109D}"/>
          </ac:spMkLst>
        </pc:spChg>
        <pc:spChg chg="add del mod">
          <ac:chgData name="Salman, Humza" userId="f7492d98-13ac-4079-bb36-ae5cfaa17cd2" providerId="ADAL" clId="{0F328CAD-E62C-43C9-BDA0-C24BC0D4EBF7}" dt="2023-05-02T04:20:06.893" v="4492"/>
          <ac:spMkLst>
            <pc:docMk/>
            <pc:sldMk cId="1728864068" sldId="296"/>
            <ac:spMk id="55" creationId="{690BDF58-0E82-1894-300A-F08A6AB87410}"/>
          </ac:spMkLst>
        </pc:spChg>
        <pc:spChg chg="add mod">
          <ac:chgData name="Salman, Humza" userId="f7492d98-13ac-4079-bb36-ae5cfaa17cd2" providerId="ADAL" clId="{0F328CAD-E62C-43C9-BDA0-C24BC0D4EBF7}" dt="2023-05-02T04:43:16.421" v="4758" actId="6549"/>
          <ac:spMkLst>
            <pc:docMk/>
            <pc:sldMk cId="1728864068" sldId="296"/>
            <ac:spMk id="56" creationId="{18F7D5BA-F0E9-1A32-B5B1-59D6B80C797A}"/>
          </ac:spMkLst>
        </pc:spChg>
        <pc:spChg chg="add mod ord">
          <ac:chgData name="Salman, Humza" userId="f7492d98-13ac-4079-bb36-ae5cfaa17cd2" providerId="ADAL" clId="{0F328CAD-E62C-43C9-BDA0-C24BC0D4EBF7}" dt="2023-05-02T04:32:19.494" v="4641" actId="207"/>
          <ac:spMkLst>
            <pc:docMk/>
            <pc:sldMk cId="1728864068" sldId="296"/>
            <ac:spMk id="57" creationId="{0AF69E41-4726-1860-D8DA-A8EC6D3B9878}"/>
          </ac:spMkLst>
        </pc:spChg>
        <pc:spChg chg="add mod ord">
          <ac:chgData name="Salman, Humza" userId="f7492d98-13ac-4079-bb36-ae5cfaa17cd2" providerId="ADAL" clId="{0F328CAD-E62C-43C9-BDA0-C24BC0D4EBF7}" dt="2023-05-02T04:27:35.266" v="4563" actId="207"/>
          <ac:spMkLst>
            <pc:docMk/>
            <pc:sldMk cId="1728864068" sldId="296"/>
            <ac:spMk id="58" creationId="{19CBCC30-F483-3B4B-5CA2-FD3944EB7A16}"/>
          </ac:spMkLst>
        </pc:spChg>
        <pc:spChg chg="add mod">
          <ac:chgData name="Salman, Humza" userId="f7492d98-13ac-4079-bb36-ae5cfaa17cd2" providerId="ADAL" clId="{0F328CAD-E62C-43C9-BDA0-C24BC0D4EBF7}" dt="2023-05-02T04:43:38.803" v="4770" actId="20577"/>
          <ac:spMkLst>
            <pc:docMk/>
            <pc:sldMk cId="1728864068" sldId="296"/>
            <ac:spMk id="59" creationId="{DEFB329A-E7E1-EC3A-38E5-46175EB60475}"/>
          </ac:spMkLst>
        </pc:spChg>
        <pc:spChg chg="add mod ord">
          <ac:chgData name="Salman, Humza" userId="f7492d98-13ac-4079-bb36-ae5cfaa17cd2" providerId="ADAL" clId="{0F328CAD-E62C-43C9-BDA0-C24BC0D4EBF7}" dt="2023-05-02T04:27:40.452" v="4564" actId="207"/>
          <ac:spMkLst>
            <pc:docMk/>
            <pc:sldMk cId="1728864068" sldId="296"/>
            <ac:spMk id="60" creationId="{BCCE4B64-6921-2DF2-822B-6900C236ACA4}"/>
          </ac:spMkLst>
        </pc:spChg>
        <pc:spChg chg="add mod">
          <ac:chgData name="Salman, Humza" userId="f7492d98-13ac-4079-bb36-ae5cfaa17cd2" providerId="ADAL" clId="{0F328CAD-E62C-43C9-BDA0-C24BC0D4EBF7}" dt="2023-05-02T04:43:46.677" v="4779" actId="20577"/>
          <ac:spMkLst>
            <pc:docMk/>
            <pc:sldMk cId="1728864068" sldId="296"/>
            <ac:spMk id="61" creationId="{F4B8D51D-5FE0-70F7-2FD2-8191BDA20B4C}"/>
          </ac:spMkLst>
        </pc:spChg>
        <pc:spChg chg="add mod ord">
          <ac:chgData name="Salman, Humza" userId="f7492d98-13ac-4079-bb36-ae5cfaa17cd2" providerId="ADAL" clId="{0F328CAD-E62C-43C9-BDA0-C24BC0D4EBF7}" dt="2023-05-02T04:28:46.534" v="4571" actId="207"/>
          <ac:spMkLst>
            <pc:docMk/>
            <pc:sldMk cId="1728864068" sldId="296"/>
            <ac:spMk id="62" creationId="{39DF7D57-E37C-1061-EE0D-6E5628DAEB75}"/>
          </ac:spMkLst>
        </pc:spChg>
        <pc:spChg chg="add mod">
          <ac:chgData name="Salman, Humza" userId="f7492d98-13ac-4079-bb36-ae5cfaa17cd2" providerId="ADAL" clId="{0F328CAD-E62C-43C9-BDA0-C24BC0D4EBF7}" dt="2023-05-02T04:43:51.715" v="4788" actId="20577"/>
          <ac:spMkLst>
            <pc:docMk/>
            <pc:sldMk cId="1728864068" sldId="296"/>
            <ac:spMk id="63" creationId="{85A42E35-4AC5-D5A9-4E50-680D0FBA9F75}"/>
          </ac:spMkLst>
        </pc:spChg>
        <pc:spChg chg="add mod">
          <ac:chgData name="Salman, Humza" userId="f7492d98-13ac-4079-bb36-ae5cfaa17cd2" providerId="ADAL" clId="{0F328CAD-E62C-43C9-BDA0-C24BC0D4EBF7}" dt="2023-05-02T04:30:33.082" v="4618" actId="207"/>
          <ac:spMkLst>
            <pc:docMk/>
            <pc:sldMk cId="1728864068" sldId="296"/>
            <ac:spMk id="64" creationId="{B1C2A122-0B3A-C2D4-9663-9BAC62522DF8}"/>
          </ac:spMkLst>
        </pc:spChg>
        <pc:spChg chg="add mod">
          <ac:chgData name="Salman, Humza" userId="f7492d98-13ac-4079-bb36-ae5cfaa17cd2" providerId="ADAL" clId="{0F328CAD-E62C-43C9-BDA0-C24BC0D4EBF7}" dt="2023-05-02T04:30:33.082" v="4618" actId="207"/>
          <ac:spMkLst>
            <pc:docMk/>
            <pc:sldMk cId="1728864068" sldId="296"/>
            <ac:spMk id="65" creationId="{805A5F87-8591-9CAB-D9A7-153D8BA0914F}"/>
          </ac:spMkLst>
        </pc:spChg>
        <pc:spChg chg="add mod">
          <ac:chgData name="Salman, Humza" userId="f7492d98-13ac-4079-bb36-ae5cfaa17cd2" providerId="ADAL" clId="{0F328CAD-E62C-43C9-BDA0-C24BC0D4EBF7}" dt="2023-05-02T04:30:33.082" v="4618" actId="207"/>
          <ac:spMkLst>
            <pc:docMk/>
            <pc:sldMk cId="1728864068" sldId="296"/>
            <ac:spMk id="66" creationId="{5B41A327-F986-8F83-A7DF-E0BA8D26A14B}"/>
          </ac:spMkLst>
        </pc:spChg>
        <pc:spChg chg="add mod">
          <ac:chgData name="Salman, Humza" userId="f7492d98-13ac-4079-bb36-ae5cfaa17cd2" providerId="ADAL" clId="{0F328CAD-E62C-43C9-BDA0-C24BC0D4EBF7}" dt="2023-05-02T04:32:53.702" v="4647" actId="1582"/>
          <ac:spMkLst>
            <pc:docMk/>
            <pc:sldMk cId="1728864068" sldId="296"/>
            <ac:spMk id="67" creationId="{8BBF8AA4-9B08-2850-2DF0-106F32E6DAA0}"/>
          </ac:spMkLst>
        </pc:spChg>
        <pc:spChg chg="add mod">
          <ac:chgData name="Salman, Humza" userId="f7492d98-13ac-4079-bb36-ae5cfaa17cd2" providerId="ADAL" clId="{0F328CAD-E62C-43C9-BDA0-C24BC0D4EBF7}" dt="2023-05-02T04:34:43.028" v="4674" actId="207"/>
          <ac:spMkLst>
            <pc:docMk/>
            <pc:sldMk cId="1728864068" sldId="296"/>
            <ac:spMk id="68" creationId="{6889E756-B8FD-4E74-ACC1-39916EE1C7A5}"/>
          </ac:spMkLst>
        </pc:spChg>
        <pc:spChg chg="add mod">
          <ac:chgData name="Salman, Humza" userId="f7492d98-13ac-4079-bb36-ae5cfaa17cd2" providerId="ADAL" clId="{0F328CAD-E62C-43C9-BDA0-C24BC0D4EBF7}" dt="2023-05-02T04:34:17.710" v="4673" actId="14100"/>
          <ac:spMkLst>
            <pc:docMk/>
            <pc:sldMk cId="1728864068" sldId="296"/>
            <ac:spMk id="69" creationId="{A081DB0D-DF02-114B-7E0A-69820E9A7821}"/>
          </ac:spMkLst>
        </pc:spChg>
        <pc:spChg chg="add mod">
          <ac:chgData name="Salman, Humza" userId="f7492d98-13ac-4079-bb36-ae5cfaa17cd2" providerId="ADAL" clId="{0F328CAD-E62C-43C9-BDA0-C24BC0D4EBF7}" dt="2023-05-02T04:34:55.926" v="4677" actId="14100"/>
          <ac:spMkLst>
            <pc:docMk/>
            <pc:sldMk cId="1728864068" sldId="296"/>
            <ac:spMk id="70" creationId="{62488CC2-7C6B-46DC-95B6-C023D9423545}"/>
          </ac:spMkLst>
        </pc:spChg>
        <pc:spChg chg="add mod">
          <ac:chgData name="Salman, Humza" userId="f7492d98-13ac-4079-bb36-ae5cfaa17cd2" providerId="ADAL" clId="{0F328CAD-E62C-43C9-BDA0-C24BC0D4EBF7}" dt="2023-05-02T04:35:24.674" v="4711" actId="1076"/>
          <ac:spMkLst>
            <pc:docMk/>
            <pc:sldMk cId="1728864068" sldId="296"/>
            <ac:spMk id="71" creationId="{3EC7F381-E28A-AB87-F72E-BD36FBC79115}"/>
          </ac:spMkLst>
        </pc:spChg>
        <pc:spChg chg="add mod">
          <ac:chgData name="Salman, Humza" userId="f7492d98-13ac-4079-bb36-ae5cfaa17cd2" providerId="ADAL" clId="{0F328CAD-E62C-43C9-BDA0-C24BC0D4EBF7}" dt="2023-05-02T04:36:22.659" v="4728" actId="1076"/>
          <ac:spMkLst>
            <pc:docMk/>
            <pc:sldMk cId="1728864068" sldId="296"/>
            <ac:spMk id="72" creationId="{1A4867A1-E3D6-989B-8A24-0AD7F705A694}"/>
          </ac:spMkLst>
        </pc:spChg>
        <pc:spChg chg="add del">
          <ac:chgData name="Salman, Humza" userId="f7492d98-13ac-4079-bb36-ae5cfaa17cd2" providerId="ADAL" clId="{0F328CAD-E62C-43C9-BDA0-C24BC0D4EBF7}" dt="2023-05-02T05:42:49.201" v="5249"/>
          <ac:spMkLst>
            <pc:docMk/>
            <pc:sldMk cId="1728864068" sldId="296"/>
            <ac:spMk id="85" creationId="{EABA216F-19BC-C3E6-FCD0-51EAF791483A}"/>
          </ac:spMkLst>
        </pc:spChg>
        <pc:spChg chg="add mod">
          <ac:chgData name="Salman, Humza" userId="f7492d98-13ac-4079-bb36-ae5cfaa17cd2" providerId="ADAL" clId="{0F328CAD-E62C-43C9-BDA0-C24BC0D4EBF7}" dt="2023-05-02T05:43:18.559" v="5259" actId="14100"/>
          <ac:spMkLst>
            <pc:docMk/>
            <pc:sldMk cId="1728864068" sldId="296"/>
            <ac:spMk id="86" creationId="{0E12DEB1-8D5B-305D-90B0-A2AA6AC79DB9}"/>
          </ac:spMkLst>
        </pc:spChg>
        <pc:graphicFrameChg chg="del">
          <ac:chgData name="Salman, Humza" userId="f7492d98-13ac-4079-bb36-ae5cfaa17cd2" providerId="ADAL" clId="{0F328CAD-E62C-43C9-BDA0-C24BC0D4EBF7}" dt="2023-05-02T04:06:20.047" v="4348" actId="478"/>
          <ac:graphicFrameMkLst>
            <pc:docMk/>
            <pc:sldMk cId="1728864068" sldId="296"/>
            <ac:graphicFrameMk id="45" creationId="{67B9710A-71B4-A194-214F-A6CC3FFD66F3}"/>
          </ac:graphicFrameMkLst>
        </pc:graphicFrameChg>
        <pc:graphicFrameChg chg="del">
          <ac:chgData name="Salman, Humza" userId="f7492d98-13ac-4079-bb36-ae5cfaa17cd2" providerId="ADAL" clId="{0F328CAD-E62C-43C9-BDA0-C24BC0D4EBF7}" dt="2023-05-02T04:06:20.047" v="4348" actId="478"/>
          <ac:graphicFrameMkLst>
            <pc:docMk/>
            <pc:sldMk cId="1728864068" sldId="296"/>
            <ac:graphicFrameMk id="49" creationId="{E9ABE6E8-F1F3-A4DF-34CB-DB47B4D86C09}"/>
          </ac:graphicFrameMkLst>
        </pc:graphicFrameChg>
        <pc:cxnChg chg="del">
          <ac:chgData name="Salman, Humza" userId="f7492d98-13ac-4079-bb36-ae5cfaa17cd2" providerId="ADAL" clId="{0F328CAD-E62C-43C9-BDA0-C24BC0D4EBF7}" dt="2023-05-02T04:06:27.172" v="4351" actId="478"/>
          <ac:cxnSpMkLst>
            <pc:docMk/>
            <pc:sldMk cId="1728864068" sldId="296"/>
            <ac:cxnSpMk id="37" creationId="{C8613BAC-BF52-95E3-5BF6-33BF239A9F9B}"/>
          </ac:cxnSpMkLst>
        </pc:cxnChg>
        <pc:cxnChg chg="del mod">
          <ac:chgData name="Salman, Humza" userId="f7492d98-13ac-4079-bb36-ae5cfaa17cd2" providerId="ADAL" clId="{0F328CAD-E62C-43C9-BDA0-C24BC0D4EBF7}" dt="2023-05-02T04:06:20.047" v="4348" actId="478"/>
          <ac:cxnSpMkLst>
            <pc:docMk/>
            <pc:sldMk cId="1728864068" sldId="296"/>
            <ac:cxnSpMk id="40" creationId="{FFDE3CC5-0F26-6EDC-860B-44CFC3562AFC}"/>
          </ac:cxnSpMkLst>
        </pc:cxnChg>
        <pc:cxnChg chg="del mod">
          <ac:chgData name="Salman, Humza" userId="f7492d98-13ac-4079-bb36-ae5cfaa17cd2" providerId="ADAL" clId="{0F328CAD-E62C-43C9-BDA0-C24BC0D4EBF7}" dt="2023-05-02T04:06:20.047" v="4348" actId="478"/>
          <ac:cxnSpMkLst>
            <pc:docMk/>
            <pc:sldMk cId="1728864068" sldId="296"/>
            <ac:cxnSpMk id="51" creationId="{47B4E5D1-237C-E725-D31F-FF7ABBC3CAC0}"/>
          </ac:cxnSpMkLst>
        </pc:cxnChg>
        <pc:cxnChg chg="del mod">
          <ac:chgData name="Salman, Humza" userId="f7492d98-13ac-4079-bb36-ae5cfaa17cd2" providerId="ADAL" clId="{0F328CAD-E62C-43C9-BDA0-C24BC0D4EBF7}" dt="2023-05-02T04:06:20.047" v="4348" actId="478"/>
          <ac:cxnSpMkLst>
            <pc:docMk/>
            <pc:sldMk cId="1728864068" sldId="296"/>
            <ac:cxnSpMk id="54" creationId="{D9AC1B65-2953-368C-4CD5-F887DCA04714}"/>
          </ac:cxnSpMkLst>
        </pc:cxnChg>
        <pc:cxnChg chg="add mod">
          <ac:chgData name="Salman, Humza" userId="f7492d98-13ac-4079-bb36-ae5cfaa17cd2" providerId="ADAL" clId="{0F328CAD-E62C-43C9-BDA0-C24BC0D4EBF7}" dt="2023-05-02T04:36:22.659" v="4728" actId="1076"/>
          <ac:cxnSpMkLst>
            <pc:docMk/>
            <pc:sldMk cId="1728864068" sldId="296"/>
            <ac:cxnSpMk id="74" creationId="{4F3D50DE-9BDA-6B33-2D07-EBD45174E849}"/>
          </ac:cxnSpMkLst>
        </pc:cxnChg>
        <pc:cxnChg chg="add mod">
          <ac:chgData name="Salman, Humza" userId="f7492d98-13ac-4079-bb36-ae5cfaa17cd2" providerId="ADAL" clId="{0F328CAD-E62C-43C9-BDA0-C24BC0D4EBF7}" dt="2023-05-02T04:36:22.659" v="4728" actId="1076"/>
          <ac:cxnSpMkLst>
            <pc:docMk/>
            <pc:sldMk cId="1728864068" sldId="296"/>
            <ac:cxnSpMk id="75" creationId="{F4B1BC9B-43A5-C29F-6020-D2FF25C2D1E0}"/>
          </ac:cxnSpMkLst>
        </pc:cxnChg>
        <pc:cxnChg chg="add mod">
          <ac:chgData name="Salman, Humza" userId="f7492d98-13ac-4079-bb36-ae5cfaa17cd2" providerId="ADAL" clId="{0F328CAD-E62C-43C9-BDA0-C24BC0D4EBF7}" dt="2023-05-02T04:36:22.659" v="4728" actId="1076"/>
          <ac:cxnSpMkLst>
            <pc:docMk/>
            <pc:sldMk cId="1728864068" sldId="296"/>
            <ac:cxnSpMk id="78" creationId="{08BFE153-6F65-B195-59F4-AE540F7839B4}"/>
          </ac:cxnSpMkLst>
        </pc:cxnChg>
      </pc:sldChg>
      <pc:sldChg chg="addSp delSp modSp new del mod modClrScheme chgLayout">
        <pc:chgData name="Salman, Humza" userId="f7492d98-13ac-4079-bb36-ae5cfaa17cd2" providerId="ADAL" clId="{0F328CAD-E62C-43C9-BDA0-C24BC0D4EBF7}" dt="2023-05-02T14:47:54.915" v="6882" actId="47"/>
        <pc:sldMkLst>
          <pc:docMk/>
          <pc:sldMk cId="420941388" sldId="297"/>
        </pc:sldMkLst>
        <pc:spChg chg="del mod ord">
          <ac:chgData name="Salman, Humza" userId="f7492d98-13ac-4079-bb36-ae5cfaa17cd2" providerId="ADAL" clId="{0F328CAD-E62C-43C9-BDA0-C24BC0D4EBF7}" dt="2023-05-02T06:26:07.544" v="5965" actId="700"/>
          <ac:spMkLst>
            <pc:docMk/>
            <pc:sldMk cId="420941388" sldId="297"/>
            <ac:spMk id="2" creationId="{5C4C02D2-3125-0FA9-38D6-15E78CF977C0}"/>
          </ac:spMkLst>
        </pc:spChg>
        <pc:spChg chg="add mod">
          <ac:chgData name="Salman, Humza" userId="f7492d98-13ac-4079-bb36-ae5cfaa17cd2" providerId="ADAL" clId="{0F328CAD-E62C-43C9-BDA0-C24BC0D4EBF7}" dt="2023-05-02T14:47:13.906" v="6873" actId="21"/>
          <ac:spMkLst>
            <pc:docMk/>
            <pc:sldMk cId="420941388" sldId="297"/>
            <ac:spMk id="3" creationId="{33962A5C-CAF0-08BC-21E6-9A90E30E0B3F}"/>
          </ac:spMkLst>
        </pc:spChg>
        <pc:spChg chg="del">
          <ac:chgData name="Salman, Humza" userId="f7492d98-13ac-4079-bb36-ae5cfaa17cd2" providerId="ADAL" clId="{0F328CAD-E62C-43C9-BDA0-C24BC0D4EBF7}" dt="2023-05-02T06:26:07.544" v="5965" actId="700"/>
          <ac:spMkLst>
            <pc:docMk/>
            <pc:sldMk cId="420941388" sldId="297"/>
            <ac:spMk id="3" creationId="{377DDE3A-8DBD-4044-AD2A-001DDF8CA70B}"/>
          </ac:spMkLst>
        </pc:spChg>
        <pc:spChg chg="add del mod ord">
          <ac:chgData name="Salman, Humza" userId="f7492d98-13ac-4079-bb36-ae5cfaa17cd2" providerId="ADAL" clId="{0F328CAD-E62C-43C9-BDA0-C24BC0D4EBF7}" dt="2023-05-02T14:47:13.906" v="6873" actId="21"/>
          <ac:spMkLst>
            <pc:docMk/>
            <pc:sldMk cId="420941388" sldId="297"/>
            <ac:spMk id="4" creationId="{4D75E4E6-1CD2-51DE-FF07-2D4C1CF3E3E0}"/>
          </ac:spMkLst>
        </pc:spChg>
      </pc:sldChg>
      <pc:sldChg chg="addSp delSp modSp new del mod">
        <pc:chgData name="Salman, Humza" userId="f7492d98-13ac-4079-bb36-ae5cfaa17cd2" providerId="ADAL" clId="{0F328CAD-E62C-43C9-BDA0-C24BC0D4EBF7}" dt="2023-05-02T05:31:06.881" v="5136" actId="47"/>
        <pc:sldMkLst>
          <pc:docMk/>
          <pc:sldMk cId="1101285729" sldId="297"/>
        </pc:sldMkLst>
        <pc:spChg chg="del">
          <ac:chgData name="Salman, Humza" userId="f7492d98-13ac-4079-bb36-ae5cfaa17cd2" providerId="ADAL" clId="{0F328CAD-E62C-43C9-BDA0-C24BC0D4EBF7}" dt="2023-05-02T04:56:02.301" v="4829" actId="478"/>
          <ac:spMkLst>
            <pc:docMk/>
            <pc:sldMk cId="1101285729" sldId="297"/>
            <ac:spMk id="2" creationId="{C598E440-5FBD-8197-1469-40BCCAE52183}"/>
          </ac:spMkLst>
        </pc:spChg>
        <pc:spChg chg="del">
          <ac:chgData name="Salman, Humza" userId="f7492d98-13ac-4079-bb36-ae5cfaa17cd2" providerId="ADAL" clId="{0F328CAD-E62C-43C9-BDA0-C24BC0D4EBF7}" dt="2023-05-02T04:56:01.327" v="4828" actId="478"/>
          <ac:spMkLst>
            <pc:docMk/>
            <pc:sldMk cId="1101285729" sldId="297"/>
            <ac:spMk id="3" creationId="{8B982843-9AD2-327B-E116-F32E93AAE628}"/>
          </ac:spMkLst>
        </pc:spChg>
        <pc:spChg chg="add mod">
          <ac:chgData name="Salman, Humza" userId="f7492d98-13ac-4079-bb36-ae5cfaa17cd2" providerId="ADAL" clId="{0F328CAD-E62C-43C9-BDA0-C24BC0D4EBF7}" dt="2023-05-02T04:56:05.171" v="4831" actId="1076"/>
          <ac:spMkLst>
            <pc:docMk/>
            <pc:sldMk cId="1101285729" sldId="297"/>
            <ac:spMk id="4" creationId="{FB14F23F-4C8E-C77A-9D46-A60D2D896EEE}"/>
          </ac:spMkLst>
        </pc:spChg>
      </pc:sldChg>
      <pc:sldChg chg="addSp modSp new del">
        <pc:chgData name="Salman, Humza" userId="f7492d98-13ac-4079-bb36-ae5cfaa17cd2" providerId="ADAL" clId="{0F328CAD-E62C-43C9-BDA0-C24BC0D4EBF7}" dt="2023-05-02T06:25:57.386" v="5963" actId="47"/>
        <pc:sldMkLst>
          <pc:docMk/>
          <pc:sldMk cId="1630183001" sldId="297"/>
        </pc:sldMkLst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4" creationId="{E4F13D21-037E-1DEC-6306-BB0B71898340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5" creationId="{956C9369-E578-384A-E0DE-06D311885210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6" creationId="{360390A9-7ACB-0D37-AF8A-FB42D919F708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7" creationId="{7B323E54-3E74-A938-7501-1868FC8A028D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8" creationId="{B59D5A1A-08AC-A266-8A76-2A865883D9E9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9" creationId="{0E1D2210-B382-689A-69F2-94EA1B7F6CCB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10" creationId="{0448743D-1766-2E15-5517-C52D3F9D76E9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11" creationId="{10FB403C-4902-DD41-3C52-B1E321DC4D9B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12" creationId="{9F85C6C9-384D-C6E1-D5B5-75EFC2C1ED6F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13" creationId="{83CF38EA-E28F-CBE6-47AD-9FFC66C6D661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14" creationId="{E9F897C1-30A2-2493-4E7C-08F508C1C89C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15" creationId="{E539BC03-C867-B4E0-7917-FA7922655C90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16" creationId="{4EC0B28D-B808-C276-2194-83199987C15C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17" creationId="{8664EF84-5FB5-D6A9-4DB9-085886805A47}"/>
          </ac:spMkLst>
        </pc:spChg>
        <pc:spChg chg="add mod">
          <ac:chgData name="Salman, Humza" userId="f7492d98-13ac-4079-bb36-ae5cfaa17cd2" providerId="ADAL" clId="{0F328CAD-E62C-43C9-BDA0-C24BC0D4EBF7}" dt="2023-05-02T05:41:57.504" v="5247"/>
          <ac:spMkLst>
            <pc:docMk/>
            <pc:sldMk cId="1630183001" sldId="297"/>
            <ac:spMk id="18" creationId="{D4CE19C2-2D39-94BD-DB8F-2BEECE2610AB}"/>
          </ac:spMkLst>
        </pc:spChg>
      </pc:sldChg>
      <pc:sldChg chg="new del">
        <pc:chgData name="Salman, Humza" userId="f7492d98-13ac-4079-bb36-ae5cfaa17cd2" providerId="ADAL" clId="{0F328CAD-E62C-43C9-BDA0-C24BC0D4EBF7}" dt="2023-05-02T06:36:38.244" v="6243" actId="47"/>
        <pc:sldMkLst>
          <pc:docMk/>
          <pc:sldMk cId="20755903" sldId="298"/>
        </pc:sldMkLst>
      </pc:sldChg>
      <pc:sldChg chg="addSp delSp modSp new del mod">
        <pc:chgData name="Salman, Humza" userId="f7492d98-13ac-4079-bb36-ae5cfaa17cd2" providerId="ADAL" clId="{0F328CAD-E62C-43C9-BDA0-C24BC0D4EBF7}" dt="2023-05-02T06:09:07.667" v="5663" actId="47"/>
        <pc:sldMkLst>
          <pc:docMk/>
          <pc:sldMk cId="1365853143" sldId="298"/>
        </pc:sldMkLst>
        <pc:spChg chg="add del mod">
          <ac:chgData name="Salman, Humza" userId="f7492d98-13ac-4079-bb36-ae5cfaa17cd2" providerId="ADAL" clId="{0F328CAD-E62C-43C9-BDA0-C24BC0D4EBF7}" dt="2023-05-02T06:01:46.808" v="5533"/>
          <ac:spMkLst>
            <pc:docMk/>
            <pc:sldMk cId="1365853143" sldId="298"/>
            <ac:spMk id="3" creationId="{55106D5C-B578-59AD-534F-D3E68B18B5C6}"/>
          </ac:spMkLst>
        </pc:spChg>
        <pc:spChg chg="add del mod">
          <ac:chgData name="Salman, Humza" userId="f7492d98-13ac-4079-bb36-ae5cfaa17cd2" providerId="ADAL" clId="{0F328CAD-E62C-43C9-BDA0-C24BC0D4EBF7}" dt="2023-05-02T06:01:43.525" v="5532"/>
          <ac:spMkLst>
            <pc:docMk/>
            <pc:sldMk cId="1365853143" sldId="298"/>
            <ac:spMk id="4" creationId="{63C84059-B362-1524-2F3F-22733364A7B5}"/>
          </ac:spMkLst>
        </pc:spChg>
      </pc:sldChg>
      <pc:sldChg chg="new del">
        <pc:chgData name="Salman, Humza" userId="f7492d98-13ac-4079-bb36-ae5cfaa17cd2" providerId="ADAL" clId="{0F328CAD-E62C-43C9-BDA0-C24BC0D4EBF7}" dt="2023-05-02T05:31:04.896" v="5134" actId="47"/>
        <pc:sldMkLst>
          <pc:docMk/>
          <pc:sldMk cId="4227139448" sldId="298"/>
        </pc:sldMkLst>
      </pc:sldChg>
      <pc:sldChg chg="addSp delSp modSp add mod modAnim">
        <pc:chgData name="Salman, Humza" userId="f7492d98-13ac-4079-bb36-ae5cfaa17cd2" providerId="ADAL" clId="{0F328CAD-E62C-43C9-BDA0-C24BC0D4EBF7}" dt="2023-05-02T14:47:50.927" v="6881" actId="27636"/>
        <pc:sldMkLst>
          <pc:docMk/>
          <pc:sldMk cId="1364127649" sldId="299"/>
        </pc:sldMkLst>
        <pc:spChg chg="add mod">
          <ac:chgData name="Salman, Humza" userId="f7492d98-13ac-4079-bb36-ae5cfaa17cd2" providerId="ADAL" clId="{0F328CAD-E62C-43C9-BDA0-C24BC0D4EBF7}" dt="2023-05-02T14:47:50.927" v="6881" actId="27636"/>
          <ac:spMkLst>
            <pc:docMk/>
            <pc:sldMk cId="1364127649" sldId="299"/>
            <ac:spMk id="2" creationId="{87810C5F-EDCB-C99A-80CE-F8F55F1EAC8A}"/>
          </ac:spMkLst>
        </pc:spChg>
        <pc:spChg chg="del mod">
          <ac:chgData name="Salman, Humza" userId="f7492d98-13ac-4079-bb36-ae5cfaa17cd2" providerId="ADAL" clId="{0F328CAD-E62C-43C9-BDA0-C24BC0D4EBF7}" dt="2023-05-02T06:37:11.464" v="6247" actId="478"/>
          <ac:spMkLst>
            <pc:docMk/>
            <pc:sldMk cId="1364127649" sldId="299"/>
            <ac:spMk id="2" creationId="{BB695757-1F4A-9354-6FC6-719E665F0995}"/>
          </ac:spMkLst>
        </pc:spChg>
        <pc:spChg chg="add del">
          <ac:chgData name="Salman, Humza" userId="f7492d98-13ac-4079-bb36-ae5cfaa17cd2" providerId="ADAL" clId="{0F328CAD-E62C-43C9-BDA0-C24BC0D4EBF7}" dt="2023-05-02T06:41:51.987" v="6363"/>
          <ac:spMkLst>
            <pc:docMk/>
            <pc:sldMk cId="1364127649" sldId="299"/>
            <ac:spMk id="5" creationId="{1E5749F0-0009-05AA-141A-6B4F639DABAF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6" creationId="{604EA128-30D8-0298-DACA-3525EC3AB88E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7" creationId="{4606BA45-BDC7-40B3-F82E-D71489D8D440}"/>
          </ac:spMkLst>
        </pc:spChg>
        <pc:spChg chg="add del mod">
          <ac:chgData name="Salman, Humza" userId="f7492d98-13ac-4079-bb36-ae5cfaa17cd2" providerId="ADAL" clId="{0F328CAD-E62C-43C9-BDA0-C24BC0D4EBF7}" dt="2023-05-02T06:41:51.656" v="6362"/>
          <ac:spMkLst>
            <pc:docMk/>
            <pc:sldMk cId="1364127649" sldId="299"/>
            <ac:spMk id="8" creationId="{1DD6270C-6E57-AEC5-DFE7-7B2BA69178F9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24" creationId="{89E07715-5558-2A63-B37A-74E06F8F4262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25" creationId="{B61E8386-6B2E-58EB-2B97-DBF3879362A7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26" creationId="{BF5C4412-4FBA-A1E9-A071-F70F8B480016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27" creationId="{D9CA31C0-2A1F-88CB-B690-633CD88749DF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28" creationId="{5CF76178-8FCD-F7A2-C1CC-232E39F08DF0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29" creationId="{EB1A64DD-AA8D-97B6-9ADB-BD11CC41B481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30" creationId="{0959EA60-775D-8CCB-E0C0-88E500BA9A41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31" creationId="{57211D54-4BD3-C9A2-49AE-9CFCBB77BE95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32" creationId="{4B291F9D-C748-9723-75EC-951386744F43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33" creationId="{EE6520D6-A1E0-21AB-DF89-5DBE547B3B6F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34" creationId="{6A572C4B-4D4B-BB1C-1BA4-940DF914203F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35" creationId="{4A8AACB6-FDEB-CBDC-5C45-5EB14D20EB6A}"/>
          </ac:spMkLst>
        </pc:spChg>
        <pc:spChg chg="mod">
          <ac:chgData name="Salman, Humza" userId="f7492d98-13ac-4079-bb36-ae5cfaa17cd2" providerId="ADAL" clId="{0F328CAD-E62C-43C9-BDA0-C24BC0D4EBF7}" dt="2023-05-02T06:38:59.286" v="6348" actId="207"/>
          <ac:spMkLst>
            <pc:docMk/>
            <pc:sldMk cId="1364127649" sldId="299"/>
            <ac:spMk id="36" creationId="{046D918F-F219-7968-1E4B-1674C4B20698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53" creationId="{6E51EE04-FA9F-88AF-CDBC-0087E2EFD276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54" creationId="{6AD856EE-682F-9E8B-7D05-31B151B955C5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55" creationId="{EFAF66F5-B4B2-69F3-C265-73C106B4A988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56" creationId="{2459BDFD-1E07-8973-FEA8-4043E79C6EA0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57" creationId="{C46C7DA5-CF46-6E9C-366E-F7D7E8EA33A0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58" creationId="{4AF8973D-C29B-5CCF-7138-D562B57C26D7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59" creationId="{BB7B593B-56AF-56E6-5BD0-E202E97703BD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60" creationId="{4353B6CC-AB0D-6F38-62C3-50F7A45EB90F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61" creationId="{794259F7-DFDC-21E1-AC19-73DE670FC7A1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62" creationId="{C44F8F3A-CD18-98EC-DDB5-F01CE458B521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63" creationId="{0A15B94C-DADF-5234-BAA9-F5AD1E1B1BFB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64" creationId="{7ED0399E-C912-E3C4-D449-F5AE2A23B029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65" creationId="{AADBEFAF-BCB1-4A74-C101-FCC8143AD8C9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66" creationId="{C8516CFC-EE40-16BE-5E6D-4F12332E1F74}"/>
          </ac:spMkLst>
        </pc:spChg>
        <pc:spChg chg="mod">
          <ac:chgData name="Salman, Humza" userId="f7492d98-13ac-4079-bb36-ae5cfaa17cd2" providerId="ADAL" clId="{0F328CAD-E62C-43C9-BDA0-C24BC0D4EBF7}" dt="2023-05-02T06:39:25.579" v="6355" actId="207"/>
          <ac:spMkLst>
            <pc:docMk/>
            <pc:sldMk cId="1364127649" sldId="299"/>
            <ac:spMk id="67" creationId="{909D6E34-2857-EEE2-0C33-1A9F125836C8}"/>
          </ac:spMkLst>
        </pc:spChg>
        <pc:picChg chg="add del mod ord">
          <ac:chgData name="Salman, Humza" userId="f7492d98-13ac-4079-bb36-ae5cfaa17cd2" providerId="ADAL" clId="{0F328CAD-E62C-43C9-BDA0-C24BC0D4EBF7}" dt="2023-05-02T06:38:52.695" v="6346" actId="21"/>
          <ac:picMkLst>
            <pc:docMk/>
            <pc:sldMk cId="1364127649" sldId="299"/>
            <ac:picMk id="3" creationId="{2D607D49-E878-F91B-8CF2-B629CED4E729}"/>
          </ac:picMkLst>
        </pc:picChg>
        <pc:picChg chg="add mod ord">
          <ac:chgData name="Salman, Humza" userId="f7492d98-13ac-4079-bb36-ae5cfaa17cd2" providerId="ADAL" clId="{0F328CAD-E62C-43C9-BDA0-C24BC0D4EBF7}" dt="2023-05-02T06:46:03.509" v="6404" actId="1076"/>
          <ac:picMkLst>
            <pc:docMk/>
            <pc:sldMk cId="1364127649" sldId="299"/>
            <ac:picMk id="4" creationId="{E442DCCE-1892-0493-7BFD-5464F7095907}"/>
          </ac:picMkLst>
        </pc:picChg>
        <pc:picChg chg="add del mod">
          <ac:chgData name="Salman, Humza" userId="f7492d98-13ac-4079-bb36-ae5cfaa17cd2" providerId="ADAL" clId="{0F328CAD-E62C-43C9-BDA0-C24BC0D4EBF7}" dt="2023-05-02T06:41:30.990" v="6359" actId="478"/>
          <ac:picMkLst>
            <pc:docMk/>
            <pc:sldMk cId="1364127649" sldId="299"/>
            <ac:picMk id="1026" creationId="{AECCBC0D-43A2-D62B-0352-478F4B2CD854}"/>
          </ac:picMkLst>
        </pc:picChg>
        <pc:picChg chg="add del mod">
          <ac:chgData name="Salman, Humza" userId="f7492d98-13ac-4079-bb36-ae5cfaa17cd2" providerId="ADAL" clId="{0F328CAD-E62C-43C9-BDA0-C24BC0D4EBF7}" dt="2023-05-02T06:43:57.516" v="6373" actId="478"/>
          <ac:picMkLst>
            <pc:docMk/>
            <pc:sldMk cId="1364127649" sldId="299"/>
            <ac:picMk id="1032" creationId="{C8EB3B65-3DFC-DEE7-B276-023F82CF3B25}"/>
          </ac:picMkLst>
        </pc:picChg>
        <pc:picChg chg="add del mod">
          <ac:chgData name="Salman, Humza" userId="f7492d98-13ac-4079-bb36-ae5cfaa17cd2" providerId="ADAL" clId="{0F328CAD-E62C-43C9-BDA0-C24BC0D4EBF7}" dt="2023-05-02T06:44:48.779" v="6393" actId="478"/>
          <ac:picMkLst>
            <pc:docMk/>
            <pc:sldMk cId="1364127649" sldId="299"/>
            <ac:picMk id="1034" creationId="{BA3AA929-2FC1-8064-EEE4-C1839F2A0F9C}"/>
          </ac:picMkLst>
        </pc:picChg>
        <pc:picChg chg="add del">
          <ac:chgData name="Salman, Humza" userId="f7492d98-13ac-4079-bb36-ae5cfaa17cd2" providerId="ADAL" clId="{0F328CAD-E62C-43C9-BDA0-C24BC0D4EBF7}" dt="2023-05-02T06:45:20.636" v="6395"/>
          <ac:picMkLst>
            <pc:docMk/>
            <pc:sldMk cId="1364127649" sldId="299"/>
            <ac:picMk id="1036" creationId="{D0DA1233-91A4-E915-CA64-B99E6B1578EC}"/>
          </ac:picMkLst>
        </pc:picChg>
        <pc:picChg chg="add mod">
          <ac:chgData name="Salman, Humza" userId="f7492d98-13ac-4079-bb36-ae5cfaa17cd2" providerId="ADAL" clId="{0F328CAD-E62C-43C9-BDA0-C24BC0D4EBF7}" dt="2023-05-02T06:46:28.403" v="6406" actId="1076"/>
          <ac:picMkLst>
            <pc:docMk/>
            <pc:sldMk cId="1364127649" sldId="299"/>
            <ac:picMk id="1038" creationId="{EF39D5E7-CF44-B31E-BA69-B3803397AD08}"/>
          </ac:picMkLst>
        </pc:picChg>
        <pc:cxnChg chg="del mod">
          <ac:chgData name="Salman, Humza" userId="f7492d98-13ac-4079-bb36-ae5cfaa17cd2" providerId="ADAL" clId="{0F328CAD-E62C-43C9-BDA0-C24BC0D4EBF7}" dt="2023-05-02T06:36:56.660" v="6245" actId="478"/>
          <ac:cxnSpMkLst>
            <pc:docMk/>
            <pc:sldMk cId="1364127649" sldId="299"/>
            <ac:cxnSpMk id="69" creationId="{FE0FDEB2-B561-7AD4-554C-0DD52B6652D2}"/>
          </ac:cxnSpMkLst>
        </pc:cxnChg>
        <pc:cxnChg chg="del mod">
          <ac:chgData name="Salman, Humza" userId="f7492d98-13ac-4079-bb36-ae5cfaa17cd2" providerId="ADAL" clId="{0F328CAD-E62C-43C9-BDA0-C24BC0D4EBF7}" dt="2023-05-02T06:36:56.660" v="6245" actId="478"/>
          <ac:cxnSpMkLst>
            <pc:docMk/>
            <pc:sldMk cId="1364127649" sldId="299"/>
            <ac:cxnSpMk id="70" creationId="{8A415811-05F8-0047-43D4-EB51AC8BBAD0}"/>
          </ac:cxnSpMkLst>
        </pc:cxnChg>
        <pc:cxnChg chg="del mod">
          <ac:chgData name="Salman, Humza" userId="f7492d98-13ac-4079-bb36-ae5cfaa17cd2" providerId="ADAL" clId="{0F328CAD-E62C-43C9-BDA0-C24BC0D4EBF7}" dt="2023-05-02T06:36:56.660" v="6245" actId="478"/>
          <ac:cxnSpMkLst>
            <pc:docMk/>
            <pc:sldMk cId="1364127649" sldId="299"/>
            <ac:cxnSpMk id="73" creationId="{56E97D4D-262D-CF6A-4D93-496C945DFE47}"/>
          </ac:cxnSpMkLst>
        </pc:cxnChg>
        <pc:cxnChg chg="del mod">
          <ac:chgData name="Salman, Humza" userId="f7492d98-13ac-4079-bb36-ae5cfaa17cd2" providerId="ADAL" clId="{0F328CAD-E62C-43C9-BDA0-C24BC0D4EBF7}" dt="2023-05-02T06:36:56.660" v="6245" actId="478"/>
          <ac:cxnSpMkLst>
            <pc:docMk/>
            <pc:sldMk cId="1364127649" sldId="299"/>
            <ac:cxnSpMk id="76" creationId="{27B69FCC-3281-0546-B292-B74D8CD7B700}"/>
          </ac:cxnSpMkLst>
        </pc:cxnChg>
      </pc:sldChg>
      <pc:sldChg chg="add del">
        <pc:chgData name="Salman, Humza" userId="f7492d98-13ac-4079-bb36-ae5cfaa17cd2" providerId="ADAL" clId="{0F328CAD-E62C-43C9-BDA0-C24BC0D4EBF7}" dt="2023-05-02T05:31:05.793" v="5135" actId="47"/>
        <pc:sldMkLst>
          <pc:docMk/>
          <pc:sldMk cId="1853423748" sldId="299"/>
        </pc:sldMkLst>
      </pc:sldChg>
      <pc:sldChg chg="add del">
        <pc:chgData name="Salman, Humza" userId="f7492d98-13ac-4079-bb36-ae5cfaa17cd2" providerId="ADAL" clId="{0F328CAD-E62C-43C9-BDA0-C24BC0D4EBF7}" dt="2023-05-02T05:24:38.375" v="5092" actId="47"/>
        <pc:sldMkLst>
          <pc:docMk/>
          <pc:sldMk cId="1545375716" sldId="300"/>
        </pc:sldMkLst>
      </pc:sldChg>
      <pc:sldChg chg="addSp delSp modSp new mod">
        <pc:chgData name="Salman, Humza" userId="f7492d98-13ac-4079-bb36-ae5cfaa17cd2" providerId="ADAL" clId="{0F328CAD-E62C-43C9-BDA0-C24BC0D4EBF7}" dt="2023-05-02T14:50:09.746" v="7190" actId="20577"/>
        <pc:sldMkLst>
          <pc:docMk/>
          <pc:sldMk cId="3243193549" sldId="300"/>
        </pc:sldMkLst>
        <pc:spChg chg="mod">
          <ac:chgData name="Salman, Humza" userId="f7492d98-13ac-4079-bb36-ae5cfaa17cd2" providerId="ADAL" clId="{0F328CAD-E62C-43C9-BDA0-C24BC0D4EBF7}" dt="2023-05-02T14:46:50.099" v="6871" actId="20577"/>
          <ac:spMkLst>
            <pc:docMk/>
            <pc:sldMk cId="3243193549" sldId="300"/>
            <ac:spMk id="2" creationId="{8C63B15B-D3D9-1815-F06B-2AE4C00BFD0C}"/>
          </ac:spMkLst>
        </pc:spChg>
        <pc:spChg chg="mod">
          <ac:chgData name="Salman, Humza" userId="f7492d98-13ac-4079-bb36-ae5cfaa17cd2" providerId="ADAL" clId="{0F328CAD-E62C-43C9-BDA0-C24BC0D4EBF7}" dt="2023-05-02T14:50:09.746" v="7190" actId="20577"/>
          <ac:spMkLst>
            <pc:docMk/>
            <pc:sldMk cId="3243193549" sldId="300"/>
            <ac:spMk id="3" creationId="{0DFF9525-D707-0C3A-8077-C8D2EBB0D951}"/>
          </ac:spMkLst>
        </pc:spChg>
        <pc:spChg chg="add del">
          <ac:chgData name="Salman, Humza" userId="f7492d98-13ac-4079-bb36-ae5cfaa17cd2" providerId="ADAL" clId="{0F328CAD-E62C-43C9-BDA0-C24BC0D4EBF7}" dt="2023-05-02T14:41:53.482" v="6554"/>
          <ac:spMkLst>
            <pc:docMk/>
            <pc:sldMk cId="3243193549" sldId="300"/>
            <ac:spMk id="4" creationId="{AE33F822-5588-52E1-CBE0-272EFF6CE008}"/>
          </ac:spMkLst>
        </pc:spChg>
        <pc:spChg chg="add del mod">
          <ac:chgData name="Salman, Humza" userId="f7492d98-13ac-4079-bb36-ae5cfaa17cd2" providerId="ADAL" clId="{0F328CAD-E62C-43C9-BDA0-C24BC0D4EBF7}" dt="2023-05-02T14:43:02.040" v="6563" actId="478"/>
          <ac:spMkLst>
            <pc:docMk/>
            <pc:sldMk cId="3243193549" sldId="300"/>
            <ac:spMk id="5" creationId="{5B6E4504-FC03-CCF5-EA15-48BE9EFC5942}"/>
          </ac:spMkLst>
        </pc:spChg>
        <pc:spChg chg="add del mod">
          <ac:chgData name="Salman, Humza" userId="f7492d98-13ac-4079-bb36-ae5cfaa17cd2" providerId="ADAL" clId="{0F328CAD-E62C-43C9-BDA0-C24BC0D4EBF7}" dt="2023-05-02T14:46:07.014" v="6773" actId="478"/>
          <ac:spMkLst>
            <pc:docMk/>
            <pc:sldMk cId="3243193549" sldId="300"/>
            <ac:spMk id="6" creationId="{8382C469-8F04-4D8C-B4B2-99D743852632}"/>
          </ac:spMkLst>
        </pc:spChg>
        <pc:spChg chg="add del mod">
          <ac:chgData name="Salman, Humza" userId="f7492d98-13ac-4079-bb36-ae5cfaa17cd2" providerId="ADAL" clId="{0F328CAD-E62C-43C9-BDA0-C24BC0D4EBF7}" dt="2023-05-02T14:46:02.416" v="6771" actId="478"/>
          <ac:spMkLst>
            <pc:docMk/>
            <pc:sldMk cId="3243193549" sldId="300"/>
            <ac:spMk id="7" creationId="{C792E4EB-91DA-25B0-876F-5917E7F9F092}"/>
          </ac:spMkLst>
        </pc:spChg>
        <pc:spChg chg="add del mod">
          <ac:chgData name="Salman, Humza" userId="f7492d98-13ac-4079-bb36-ae5cfaa17cd2" providerId="ADAL" clId="{0F328CAD-E62C-43C9-BDA0-C24BC0D4EBF7}" dt="2023-05-02T14:46:02.416" v="6771" actId="478"/>
          <ac:spMkLst>
            <pc:docMk/>
            <pc:sldMk cId="3243193549" sldId="300"/>
            <ac:spMk id="8" creationId="{BEC0F5E5-CEC7-F0FD-F2F8-090CBCAE706F}"/>
          </ac:spMkLst>
        </pc:spChg>
        <pc:spChg chg="add del mod">
          <ac:chgData name="Salman, Humza" userId="f7492d98-13ac-4079-bb36-ae5cfaa17cd2" providerId="ADAL" clId="{0F328CAD-E62C-43C9-BDA0-C24BC0D4EBF7}" dt="2023-05-02T14:48:37.269" v="6967"/>
          <ac:spMkLst>
            <pc:docMk/>
            <pc:sldMk cId="3243193549" sldId="300"/>
            <ac:spMk id="10" creationId="{FD980511-96BA-5852-B070-40325C000384}"/>
          </ac:spMkLst>
        </pc:spChg>
        <pc:graphicFrameChg chg="add mod modGraphic">
          <ac:chgData name="Salman, Humza" userId="f7492d98-13ac-4079-bb36-ae5cfaa17cd2" providerId="ADAL" clId="{0F328CAD-E62C-43C9-BDA0-C24BC0D4EBF7}" dt="2023-05-02T14:49:42.361" v="7102" actId="1076"/>
          <ac:graphicFrameMkLst>
            <pc:docMk/>
            <pc:sldMk cId="3243193549" sldId="300"/>
            <ac:graphicFrameMk id="9" creationId="{1A17766B-C357-7505-1193-4C278610050E}"/>
          </ac:graphicFrameMkLst>
        </pc:graphicFrameChg>
      </pc:sldChg>
      <pc:sldMasterChg chg="modSldLayout">
        <pc:chgData name="Salman, Humza" userId="f7492d98-13ac-4079-bb36-ae5cfaa17cd2" providerId="ADAL" clId="{0F328CAD-E62C-43C9-BDA0-C24BC0D4EBF7}" dt="2023-05-01T20:12:32.009" v="3042" actId="14100"/>
        <pc:sldMasterMkLst>
          <pc:docMk/>
          <pc:sldMasterMk cId="2955991735" sldId="2147483660"/>
        </pc:sldMasterMkLst>
        <pc:sldLayoutChg chg="modSp mod">
          <pc:chgData name="Salman, Humza" userId="f7492d98-13ac-4079-bb36-ae5cfaa17cd2" providerId="ADAL" clId="{0F328CAD-E62C-43C9-BDA0-C24BC0D4EBF7}" dt="2023-05-01T20:12:32.009" v="3042" actId="14100"/>
          <pc:sldLayoutMkLst>
            <pc:docMk/>
            <pc:sldMasterMk cId="2955991735" sldId="2147483660"/>
            <pc:sldLayoutMk cId="3433534240" sldId="2147483662"/>
          </pc:sldLayoutMkLst>
          <pc:spChg chg="mod">
            <ac:chgData name="Salman, Humza" userId="f7492d98-13ac-4079-bb36-ae5cfaa17cd2" providerId="ADAL" clId="{0F328CAD-E62C-43C9-BDA0-C24BC0D4EBF7}" dt="2023-05-01T20:12:32.009" v="3042" actId="14100"/>
            <ac:spMkLst>
              <pc:docMk/>
              <pc:sldMasterMk cId="2955991735" sldId="2147483660"/>
              <pc:sldLayoutMk cId="3433534240" sldId="2147483662"/>
              <ac:spMk id="2" creationId="{00000000-0000-0000-0000-000000000000}"/>
            </ac:spMkLst>
          </pc:spChg>
          <pc:spChg chg="mod">
            <ac:chgData name="Salman, Humza" userId="f7492d98-13ac-4079-bb36-ae5cfaa17cd2" providerId="ADAL" clId="{0F328CAD-E62C-43C9-BDA0-C24BC0D4EBF7}" dt="2023-05-01T20:12:31.595" v="3041" actId="14100"/>
            <ac:spMkLst>
              <pc:docMk/>
              <pc:sldMasterMk cId="2955991735" sldId="2147483660"/>
              <pc:sldLayoutMk cId="3433534240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Renganathan, Devshan" userId="S::dxr200013@utdallas.edu::ddbf2752-890d-47ca-bd22-8f4bd8fdfa8b" providerId="AD" clId="Web-{7B10A494-941E-E25F-3BA6-ACB04EF81FA6}"/>
    <pc:docChg chg="addSld modSld">
      <pc:chgData name="Renganathan, Devshan" userId="S::dxr200013@utdallas.edu::ddbf2752-890d-47ca-bd22-8f4bd8fdfa8b" providerId="AD" clId="Web-{7B10A494-941E-E25F-3BA6-ACB04EF81FA6}" dt="2023-04-28T20:50:05.743" v="1355" actId="20577"/>
      <pc:docMkLst>
        <pc:docMk/>
      </pc:docMkLst>
      <pc:sldChg chg="modSp">
        <pc:chgData name="Renganathan, Devshan" userId="S::dxr200013@utdallas.edu::ddbf2752-890d-47ca-bd22-8f4bd8fdfa8b" providerId="AD" clId="Web-{7B10A494-941E-E25F-3BA6-ACB04EF81FA6}" dt="2023-04-27T17:06:05.621" v="1" actId="20577"/>
        <pc:sldMkLst>
          <pc:docMk/>
          <pc:sldMk cId="889306724" sldId="257"/>
        </pc:sldMkLst>
        <pc:spChg chg="mod">
          <ac:chgData name="Renganathan, Devshan" userId="S::dxr200013@utdallas.edu::ddbf2752-890d-47ca-bd22-8f4bd8fdfa8b" providerId="AD" clId="Web-{7B10A494-941E-E25F-3BA6-ACB04EF81FA6}" dt="2023-04-27T17:06:05.621" v="1" actId="20577"/>
          <ac:spMkLst>
            <pc:docMk/>
            <pc:sldMk cId="889306724" sldId="257"/>
            <ac:spMk id="3" creationId="{C3FA1F9E-C799-B4BF-2B63-4D787912F508}"/>
          </ac:spMkLst>
        </pc:spChg>
      </pc:sldChg>
      <pc:sldChg chg="addSp delSp modSp">
        <pc:chgData name="Renganathan, Devshan" userId="S::dxr200013@utdallas.edu::ddbf2752-890d-47ca-bd22-8f4bd8fdfa8b" providerId="AD" clId="Web-{7B10A494-941E-E25F-3BA6-ACB04EF81FA6}" dt="2023-04-28T20:08:09.700" v="968" actId="1076"/>
        <pc:sldMkLst>
          <pc:docMk/>
          <pc:sldMk cId="834756121" sldId="259"/>
        </pc:sldMkLst>
        <pc:spChg chg="add mod">
          <ac:chgData name="Renganathan, Devshan" userId="S::dxr200013@utdallas.edu::ddbf2752-890d-47ca-bd22-8f4bd8fdfa8b" providerId="AD" clId="Web-{7B10A494-941E-E25F-3BA6-ACB04EF81FA6}" dt="2023-04-28T20:07:06.760" v="932" actId="20577"/>
          <ac:spMkLst>
            <pc:docMk/>
            <pc:sldMk cId="834756121" sldId="259"/>
            <ac:spMk id="3" creationId="{2B5A8537-9519-0038-4DC4-A724D8423F37}"/>
          </ac:spMkLst>
        </pc:spChg>
        <pc:spChg chg="del mod">
          <ac:chgData name="Renganathan, Devshan" userId="S::dxr200013@utdallas.edu::ddbf2752-890d-47ca-bd22-8f4bd8fdfa8b" providerId="AD" clId="Web-{7B10A494-941E-E25F-3BA6-ACB04EF81FA6}" dt="2023-04-28T19:32:36.791" v="565"/>
          <ac:spMkLst>
            <pc:docMk/>
            <pc:sldMk cId="834756121" sldId="259"/>
            <ac:spMk id="3" creationId="{AE659292-FC5A-2923-4141-8F0BEC561BFF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3:58.184" v="586"/>
          <ac:spMkLst>
            <pc:docMk/>
            <pc:sldMk cId="834756121" sldId="259"/>
            <ac:spMk id="4" creationId="{74C36D7D-35B3-7BED-45A8-D543AEF71129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56:41.645" v="623"/>
          <ac:spMkLst>
            <pc:docMk/>
            <pc:sldMk cId="834756121" sldId="259"/>
            <ac:spMk id="5" creationId="{84662250-5D73-1354-F569-CF6FF20F9BCE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56:45.848" v="624"/>
          <ac:spMkLst>
            <pc:docMk/>
            <pc:sldMk cId="834756121" sldId="259"/>
            <ac:spMk id="6" creationId="{30A5C6D4-13C9-7E38-FB78-D9100B77A2F6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56:49.926" v="625"/>
          <ac:spMkLst>
            <pc:docMk/>
            <pc:sldMk cId="834756121" sldId="259"/>
            <ac:spMk id="7" creationId="{A641B35D-2E2D-C8C8-3662-4DF8FC13C0BC}"/>
          </ac:spMkLst>
        </pc:spChg>
        <pc:spChg chg="add del mod">
          <ac:chgData name="Renganathan, Devshan" userId="S::dxr200013@utdallas.edu::ddbf2752-890d-47ca-bd22-8f4bd8fdfa8b" providerId="AD" clId="Web-{7B10A494-941E-E25F-3BA6-ACB04EF81FA6}" dt="2023-04-28T19:32:51.541" v="570"/>
          <ac:spMkLst>
            <pc:docMk/>
            <pc:sldMk cId="834756121" sldId="259"/>
            <ac:spMk id="9" creationId="{9B5BD464-444B-C01F-351D-D3E737E29B8D}"/>
          </ac:spMkLst>
        </pc:spChg>
        <pc:spChg chg="add del mod">
          <ac:chgData name="Renganathan, Devshan" userId="S::dxr200013@utdallas.edu::ddbf2752-890d-47ca-bd22-8f4bd8fdfa8b" providerId="AD" clId="Web-{7B10A494-941E-E25F-3BA6-ACB04EF81FA6}" dt="2023-04-28T20:06:49.572" v="928"/>
          <ac:spMkLst>
            <pc:docMk/>
            <pc:sldMk cId="834756121" sldId="259"/>
            <ac:spMk id="9" creationId="{A8317692-4031-86CC-46BC-EF1CD3564A00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20:07:16.042" v="936" actId="20577"/>
          <ac:spMkLst>
            <pc:docMk/>
            <pc:sldMk cId="834756121" sldId="259"/>
            <ac:spMk id="10" creationId="{FA828DDD-BEA4-1A3F-7335-B0EEF11D8E87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20:07:36.511" v="949" actId="1076"/>
          <ac:spMkLst>
            <pc:docMk/>
            <pc:sldMk cId="834756121" sldId="259"/>
            <ac:spMk id="11" creationId="{B4F5E7FB-9498-2161-B46E-3F82D2FBCB48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20:08:09.700" v="968" actId="1076"/>
          <ac:spMkLst>
            <pc:docMk/>
            <pc:sldMk cId="834756121" sldId="259"/>
            <ac:spMk id="12" creationId="{08534A23-08E0-60A5-303F-FC37C0F07569}"/>
          </ac:spMkLst>
        </pc:spChg>
        <pc:graphicFrameChg chg="add del mod modGraphic">
          <ac:chgData name="Renganathan, Devshan" userId="S::dxr200013@utdallas.edu::ddbf2752-890d-47ca-bd22-8f4bd8fdfa8b" providerId="AD" clId="Web-{7B10A494-941E-E25F-3BA6-ACB04EF81FA6}" dt="2023-04-28T18:18:36.149" v="15"/>
          <ac:graphicFrameMkLst>
            <pc:docMk/>
            <pc:sldMk cId="834756121" sldId="259"/>
            <ac:graphicFrameMk id="4" creationId="{F6C2D996-FCED-BE08-8731-28D40AB4A054}"/>
          </ac:graphicFrameMkLst>
        </pc:graphicFrameChg>
        <pc:graphicFrameChg chg="add del mod modGraphic">
          <ac:chgData name="Renganathan, Devshan" userId="S::dxr200013@utdallas.edu::ddbf2752-890d-47ca-bd22-8f4bd8fdfa8b" providerId="AD" clId="Web-{7B10A494-941E-E25F-3BA6-ACB04EF81FA6}" dt="2023-04-28T18:20:03.918" v="52"/>
          <ac:graphicFrameMkLst>
            <pc:docMk/>
            <pc:sldMk cId="834756121" sldId="259"/>
            <ac:graphicFrameMk id="89" creationId="{58D76283-D558-DE6B-5503-A24D1B60E40B}"/>
          </ac:graphicFrameMkLst>
        </pc:graphicFrameChg>
        <pc:graphicFrameChg chg="add del mod modGraphic">
          <ac:chgData name="Renganathan, Devshan" userId="S::dxr200013@utdallas.edu::ddbf2752-890d-47ca-bd22-8f4bd8fdfa8b" providerId="AD" clId="Web-{7B10A494-941E-E25F-3BA6-ACB04EF81FA6}" dt="2023-04-28T18:21:22.734" v="87"/>
          <ac:graphicFrameMkLst>
            <pc:docMk/>
            <pc:sldMk cId="834756121" sldId="259"/>
            <ac:graphicFrameMk id="370" creationId="{C9FDB4DD-0F26-B644-290E-6F096B9D3A04}"/>
          </ac:graphicFrameMkLst>
        </pc:graphicFrameChg>
        <pc:graphicFrameChg chg="add del mod modGraphic">
          <ac:chgData name="Renganathan, Devshan" userId="S::dxr200013@utdallas.edu::ddbf2752-890d-47ca-bd22-8f4bd8fdfa8b" providerId="AD" clId="Web-{7B10A494-941E-E25F-3BA6-ACB04EF81FA6}" dt="2023-04-28T18:24:40.601" v="152"/>
          <ac:graphicFrameMkLst>
            <pc:docMk/>
            <pc:sldMk cId="834756121" sldId="259"/>
            <ac:graphicFrameMk id="546" creationId="{444D6499-5B40-68C4-300D-F0638011F5B0}"/>
          </ac:graphicFrameMkLst>
        </pc:graphicFrameChg>
      </pc:sldChg>
      <pc:sldChg chg="addSp delSp modSp new">
        <pc:chgData name="Renganathan, Devshan" userId="S::dxr200013@utdallas.edu::ddbf2752-890d-47ca-bd22-8f4bd8fdfa8b" providerId="AD" clId="Web-{7B10A494-941E-E25F-3BA6-ACB04EF81FA6}" dt="2023-04-28T19:34:24.185" v="609" actId="20577"/>
        <pc:sldMkLst>
          <pc:docMk/>
          <pc:sldMk cId="969654507" sldId="274"/>
        </pc:sldMkLst>
        <pc:spChg chg="mod">
          <ac:chgData name="Renganathan, Devshan" userId="S::dxr200013@utdallas.edu::ddbf2752-890d-47ca-bd22-8f4bd8fdfa8b" providerId="AD" clId="Web-{7B10A494-941E-E25F-3BA6-ACB04EF81FA6}" dt="2023-04-28T18:51:17.260" v="171" actId="20577"/>
          <ac:spMkLst>
            <pc:docMk/>
            <pc:sldMk cId="969654507" sldId="274"/>
            <ac:spMk id="2" creationId="{84CD68C9-0D41-149E-A734-F3E78F64BD10}"/>
          </ac:spMkLst>
        </pc:spChg>
        <pc:spChg chg="mod">
          <ac:chgData name="Renganathan, Devshan" userId="S::dxr200013@utdallas.edu::ddbf2752-890d-47ca-bd22-8f4bd8fdfa8b" providerId="AD" clId="Web-{7B10A494-941E-E25F-3BA6-ACB04EF81FA6}" dt="2023-04-28T19:34:24.185" v="609" actId="20577"/>
          <ac:spMkLst>
            <pc:docMk/>
            <pc:sldMk cId="969654507" sldId="274"/>
            <ac:spMk id="3" creationId="{2E943582-4359-AEC0-A2EB-0F28BA3E0DE7}"/>
          </ac:spMkLst>
        </pc:spChg>
        <pc:spChg chg="add del mod">
          <ac:chgData name="Renganathan, Devshan" userId="S::dxr200013@utdallas.edu::ddbf2752-890d-47ca-bd22-8f4bd8fdfa8b" providerId="AD" clId="Web-{7B10A494-941E-E25F-3BA6-ACB04EF81FA6}" dt="2023-04-28T19:18:53.546" v="296"/>
          <ac:spMkLst>
            <pc:docMk/>
            <pc:sldMk cId="969654507" sldId="274"/>
            <ac:spMk id="43" creationId="{1B944770-A11E-F70C-2CCB-0751654D392F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09.028" v="587"/>
          <ac:spMkLst>
            <pc:docMk/>
            <pc:sldMk cId="969654507" sldId="274"/>
            <ac:spMk id="44" creationId="{BEFB366B-2762-E5E4-B084-737BEDB5C80C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09.106" v="588"/>
          <ac:spMkLst>
            <pc:docMk/>
            <pc:sldMk cId="969654507" sldId="274"/>
            <ac:spMk id="45" creationId="{BB08FA24-7E5B-A221-4D6E-0E1D74A9BEC8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09.200" v="589"/>
          <ac:spMkLst>
            <pc:docMk/>
            <pc:sldMk cId="969654507" sldId="274"/>
            <ac:spMk id="46" creationId="{47018987-14ED-A93E-898D-D3CDF8B6D8CB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09.278" v="590"/>
          <ac:spMkLst>
            <pc:docMk/>
            <pc:sldMk cId="969654507" sldId="274"/>
            <ac:spMk id="47" creationId="{37DA986E-2DA9-C477-F670-343492456ADC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09.356" v="591"/>
          <ac:spMkLst>
            <pc:docMk/>
            <pc:sldMk cId="969654507" sldId="274"/>
            <ac:spMk id="48" creationId="{8C7270D7-5A5F-9601-C526-123C9DC7D181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09.434" v="592"/>
          <ac:spMkLst>
            <pc:docMk/>
            <pc:sldMk cId="969654507" sldId="274"/>
            <ac:spMk id="49" creationId="{EF091AF9-5F6A-054E-E6A5-AAB0227E799A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09.512" v="593"/>
          <ac:spMkLst>
            <pc:docMk/>
            <pc:sldMk cId="969654507" sldId="274"/>
            <ac:spMk id="50" creationId="{13CADCC1-1F70-B0F1-8784-127BA7D1FA94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09.606" v="594"/>
          <ac:spMkLst>
            <pc:docMk/>
            <pc:sldMk cId="969654507" sldId="274"/>
            <ac:spMk id="51" creationId="{C8BDDA70-F7F5-8B31-75CC-007F3EC1A79C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09.684" v="595"/>
          <ac:spMkLst>
            <pc:docMk/>
            <pc:sldMk cId="969654507" sldId="274"/>
            <ac:spMk id="52" creationId="{58AF95F8-370A-8E43-A279-8407150AC6AC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09.778" v="596"/>
          <ac:spMkLst>
            <pc:docMk/>
            <pc:sldMk cId="969654507" sldId="274"/>
            <ac:spMk id="53" creationId="{FC49DA79-AA52-08AF-8F18-DB8598B48ABB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09.856" v="597"/>
          <ac:spMkLst>
            <pc:docMk/>
            <pc:sldMk cId="969654507" sldId="274"/>
            <ac:spMk id="54" creationId="{C4F0328E-5610-7E76-0804-D0DC1871E9F6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09.934" v="598"/>
          <ac:spMkLst>
            <pc:docMk/>
            <pc:sldMk cId="969654507" sldId="274"/>
            <ac:spMk id="55" creationId="{20D256FE-5A37-C011-FBCE-BCE3BBC984F7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10.028" v="599"/>
          <ac:spMkLst>
            <pc:docMk/>
            <pc:sldMk cId="969654507" sldId="274"/>
            <ac:spMk id="56" creationId="{4EB1F637-AD00-B3B2-B448-CB4432561591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10.106" v="600"/>
          <ac:spMkLst>
            <pc:docMk/>
            <pc:sldMk cId="969654507" sldId="274"/>
            <ac:spMk id="57" creationId="{3CF2EFDB-3E85-38EF-CEDE-D732BD0CA9F7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10.184" v="601"/>
          <ac:spMkLst>
            <pc:docMk/>
            <pc:sldMk cId="969654507" sldId="274"/>
            <ac:spMk id="58" creationId="{D1213F2D-ED84-ACF9-1FD0-9BB901EAB090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10.278" v="602"/>
          <ac:spMkLst>
            <pc:docMk/>
            <pc:sldMk cId="969654507" sldId="274"/>
            <ac:spMk id="59" creationId="{C77609E9-9A2B-4103-927C-B150640EC3FE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10.356" v="603"/>
          <ac:spMkLst>
            <pc:docMk/>
            <pc:sldMk cId="969654507" sldId="274"/>
            <ac:spMk id="60" creationId="{C9A1BAAE-E58F-AFB0-D140-4EE7D100B12D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10.434" v="604"/>
          <ac:spMkLst>
            <pc:docMk/>
            <pc:sldMk cId="969654507" sldId="274"/>
            <ac:spMk id="61" creationId="{BFC56629-B91D-EF6C-5D3E-7C2F200033E9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10.497" v="605"/>
          <ac:spMkLst>
            <pc:docMk/>
            <pc:sldMk cId="969654507" sldId="274"/>
            <ac:spMk id="62" creationId="{3DF1A39F-62B3-936C-DD94-B402BD634279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10.591" v="606"/>
          <ac:spMkLst>
            <pc:docMk/>
            <pc:sldMk cId="969654507" sldId="274"/>
            <ac:spMk id="63" creationId="{3409611B-AE7D-D593-D093-064C6A4EDAFF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19:34:10.669" v="607"/>
          <ac:spMkLst>
            <pc:docMk/>
            <pc:sldMk cId="969654507" sldId="274"/>
            <ac:spMk id="64" creationId="{391EBC77-A5F1-3683-AC4B-41821C2AE89A}"/>
          </ac:spMkLst>
        </pc:spChg>
        <pc:grpChg chg="add mod">
          <ac:chgData name="Renganathan, Devshan" userId="S::dxr200013@utdallas.edu::ddbf2752-890d-47ca-bd22-8f4bd8fdfa8b" providerId="AD" clId="Web-{7B10A494-941E-E25F-3BA6-ACB04EF81FA6}" dt="2023-04-28T19:26:15.185" v="407" actId="1076"/>
          <ac:grpSpMkLst>
            <pc:docMk/>
            <pc:sldMk cId="969654507" sldId="274"/>
            <ac:grpSpMk id="65" creationId="{56659FCB-BDFA-3982-A8D9-4B59F18BC1A2}"/>
          </ac:grpSpMkLst>
        </pc:grpChg>
        <pc:graphicFrameChg chg="add del mod modGraphic">
          <ac:chgData name="Renganathan, Devshan" userId="S::dxr200013@utdallas.edu::ddbf2752-890d-47ca-bd22-8f4bd8fdfa8b" providerId="AD" clId="Web-{7B10A494-941E-E25F-3BA6-ACB04EF81FA6}" dt="2023-04-28T19:17:59.576" v="280"/>
          <ac:graphicFrameMkLst>
            <pc:docMk/>
            <pc:sldMk cId="969654507" sldId="274"/>
            <ac:graphicFrameMk id="4" creationId="{1A9386E1-DA35-9784-65B7-72445D6074FB}"/>
          </ac:graphicFrameMkLst>
        </pc:graphicFrameChg>
      </pc:sldChg>
      <pc:sldChg chg="modSp new">
        <pc:chgData name="Renganathan, Devshan" userId="S::dxr200013@utdallas.edu::ddbf2752-890d-47ca-bd22-8f4bd8fdfa8b" providerId="AD" clId="Web-{7B10A494-941E-E25F-3BA6-ACB04EF81FA6}" dt="2023-04-28T19:35:02.108" v="622" actId="20577"/>
        <pc:sldMkLst>
          <pc:docMk/>
          <pc:sldMk cId="1178904841" sldId="275"/>
        </pc:sldMkLst>
        <pc:spChg chg="mod">
          <ac:chgData name="Renganathan, Devshan" userId="S::dxr200013@utdallas.edu::ddbf2752-890d-47ca-bd22-8f4bd8fdfa8b" providerId="AD" clId="Web-{7B10A494-941E-E25F-3BA6-ACB04EF81FA6}" dt="2023-04-28T19:35:02.108" v="622" actId="20577"/>
          <ac:spMkLst>
            <pc:docMk/>
            <pc:sldMk cId="1178904841" sldId="275"/>
            <ac:spMk id="2" creationId="{444411DE-35BD-A84B-7E9F-6B1F93FDCC81}"/>
          </ac:spMkLst>
        </pc:spChg>
      </pc:sldChg>
      <pc:sldChg chg="addSp delSp modSp new">
        <pc:chgData name="Renganathan, Devshan" userId="S::dxr200013@utdallas.edu::ddbf2752-890d-47ca-bd22-8f4bd8fdfa8b" providerId="AD" clId="Web-{7B10A494-941E-E25F-3BA6-ACB04EF81FA6}" dt="2023-04-28T20:48:06.973" v="1343" actId="20577"/>
        <pc:sldMkLst>
          <pc:docMk/>
          <pc:sldMk cId="2031071017" sldId="276"/>
        </pc:sldMkLst>
        <pc:spChg chg="mod">
          <ac:chgData name="Renganathan, Devshan" userId="S::dxr200013@utdallas.edu::ddbf2752-890d-47ca-bd22-8f4bd8fdfa8b" providerId="AD" clId="Web-{7B10A494-941E-E25F-3BA6-ACB04EF81FA6}" dt="2023-04-28T20:27:09.013" v="1016" actId="20577"/>
          <ac:spMkLst>
            <pc:docMk/>
            <pc:sldMk cId="2031071017" sldId="276"/>
            <ac:spMk id="2" creationId="{CBB6656C-019D-1EE2-3A38-1E04EBB75CC9}"/>
          </ac:spMkLst>
        </pc:spChg>
        <pc:spChg chg="del mod">
          <ac:chgData name="Renganathan, Devshan" userId="S::dxr200013@utdallas.edu::ddbf2752-890d-47ca-bd22-8f4bd8fdfa8b" providerId="AD" clId="Web-{7B10A494-941E-E25F-3BA6-ACB04EF81FA6}" dt="2023-04-28T20:26:35.887" v="991"/>
          <ac:spMkLst>
            <pc:docMk/>
            <pc:sldMk cId="2031071017" sldId="276"/>
            <ac:spMk id="3" creationId="{8497BE1E-98C2-A0AE-F247-6F96811B2614}"/>
          </ac:spMkLst>
        </pc:spChg>
        <pc:spChg chg="add del mod">
          <ac:chgData name="Renganathan, Devshan" userId="S::dxr200013@utdallas.edu::ddbf2752-890d-47ca-bd22-8f4bd8fdfa8b" providerId="AD" clId="Web-{7B10A494-941E-E25F-3BA6-ACB04EF81FA6}" dt="2023-04-28T19:57:45.116" v="658"/>
          <ac:spMkLst>
            <pc:docMk/>
            <pc:sldMk cId="2031071017" sldId="276"/>
            <ac:spMk id="4" creationId="{E92509A9-A830-F3DA-7E08-3B0F1CCF1566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20:27:17.842" v="1022" actId="1076"/>
          <ac:spMkLst>
            <pc:docMk/>
            <pc:sldMk cId="2031071017" sldId="276"/>
            <ac:spMk id="4" creationId="{E939823F-21DD-53F2-B0A0-DB6952EF83CA}"/>
          </ac:spMkLst>
        </pc:spChg>
        <pc:spChg chg="add del mod">
          <ac:chgData name="Renganathan, Devshan" userId="S::dxr200013@utdallas.edu::ddbf2752-890d-47ca-bd22-8f4bd8fdfa8b" providerId="AD" clId="Web-{7B10A494-941E-E25F-3BA6-ACB04EF81FA6}" dt="2023-04-28T20:26:42.278" v="993"/>
          <ac:spMkLst>
            <pc:docMk/>
            <pc:sldMk cId="2031071017" sldId="276"/>
            <ac:spMk id="6" creationId="{258D2284-713D-6FB1-DBBF-A6C39066E23E}"/>
          </ac:spMkLst>
        </pc:spChg>
        <pc:spChg chg="add del mod">
          <ac:chgData name="Renganathan, Devshan" userId="S::dxr200013@utdallas.edu::ddbf2752-890d-47ca-bd22-8f4bd8fdfa8b" providerId="AD" clId="Web-{7B10A494-941E-E25F-3BA6-ACB04EF81FA6}" dt="2023-04-28T20:00:38.622" v="682"/>
          <ac:spMkLst>
            <pc:docMk/>
            <pc:sldMk cId="2031071017" sldId="276"/>
            <ac:spMk id="6" creationId="{7111F6DE-A1BF-3E9F-9D1D-71892854DA94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20:48:06.973" v="1343" actId="20577"/>
          <ac:spMkLst>
            <pc:docMk/>
            <pc:sldMk cId="2031071017" sldId="276"/>
            <ac:spMk id="10" creationId="{6C0340FC-7F63-72A7-063C-1F4DB5ABA2C1}"/>
          </ac:spMkLst>
        </pc:spChg>
        <pc:picChg chg="add del mod">
          <ac:chgData name="Renganathan, Devshan" userId="S::dxr200013@utdallas.edu::ddbf2752-890d-47ca-bd22-8f4bd8fdfa8b" providerId="AD" clId="Web-{7B10A494-941E-E25F-3BA6-ACB04EF81FA6}" dt="2023-04-28T20:27:36.764" v="1023"/>
          <ac:picMkLst>
            <pc:docMk/>
            <pc:sldMk cId="2031071017" sldId="276"/>
            <ac:picMk id="7" creationId="{CC48AA46-6625-817B-5A14-C32BD0CC74D6}"/>
          </ac:picMkLst>
        </pc:picChg>
        <pc:picChg chg="add mod">
          <ac:chgData name="Renganathan, Devshan" userId="S::dxr200013@utdallas.edu::ddbf2752-890d-47ca-bd22-8f4bd8fdfa8b" providerId="AD" clId="Web-{7B10A494-941E-E25F-3BA6-ACB04EF81FA6}" dt="2023-04-28T20:27:48.061" v="1027" actId="1076"/>
          <ac:picMkLst>
            <pc:docMk/>
            <pc:sldMk cId="2031071017" sldId="276"/>
            <ac:picMk id="8" creationId="{3461A920-1AA1-F6FD-88A4-3E2AAD84E2AD}"/>
          </ac:picMkLst>
        </pc:picChg>
        <pc:picChg chg="add del mod">
          <ac:chgData name="Renganathan, Devshan" userId="S::dxr200013@utdallas.edu::ddbf2752-890d-47ca-bd22-8f4bd8fdfa8b" providerId="AD" clId="Web-{7B10A494-941E-E25F-3BA6-ACB04EF81FA6}" dt="2023-04-28T20:02:01.640" v="691"/>
          <ac:picMkLst>
            <pc:docMk/>
            <pc:sldMk cId="2031071017" sldId="276"/>
            <ac:picMk id="8" creationId="{F3446923-F393-4DB3-9221-EE2DBA256BC5}"/>
          </ac:picMkLst>
        </pc:picChg>
        <pc:picChg chg="add del mod">
          <ac:chgData name="Renganathan, Devshan" userId="S::dxr200013@utdallas.edu::ddbf2752-890d-47ca-bd22-8f4bd8fdfa8b" providerId="AD" clId="Web-{7B10A494-941E-E25F-3BA6-ACB04EF81FA6}" dt="2023-04-28T20:38:38.269" v="1178"/>
          <ac:picMkLst>
            <pc:docMk/>
            <pc:sldMk cId="2031071017" sldId="276"/>
            <ac:picMk id="9" creationId="{A3275218-627D-3EF0-D4D3-89B3C41E202A}"/>
          </ac:picMkLst>
        </pc:picChg>
      </pc:sldChg>
      <pc:sldChg chg="addSp delSp modSp new">
        <pc:chgData name="Renganathan, Devshan" userId="S::dxr200013@utdallas.edu::ddbf2752-890d-47ca-bd22-8f4bd8fdfa8b" providerId="AD" clId="Web-{7B10A494-941E-E25F-3BA6-ACB04EF81FA6}" dt="2023-04-28T20:50:05.743" v="1355" actId="20577"/>
        <pc:sldMkLst>
          <pc:docMk/>
          <pc:sldMk cId="3672369103" sldId="277"/>
        </pc:sldMkLst>
        <pc:spChg chg="mod">
          <ac:chgData name="Renganathan, Devshan" userId="S::dxr200013@utdallas.edu::ddbf2752-890d-47ca-bd22-8f4bd8fdfa8b" providerId="AD" clId="Web-{7B10A494-941E-E25F-3BA6-ACB04EF81FA6}" dt="2023-04-28T20:33:42.853" v="1089" actId="20577"/>
          <ac:spMkLst>
            <pc:docMk/>
            <pc:sldMk cId="3672369103" sldId="277"/>
            <ac:spMk id="2" creationId="{F07EFD1A-1FCB-076F-9E08-AFB41E81112C}"/>
          </ac:spMkLst>
        </pc:spChg>
        <pc:spChg chg="del">
          <ac:chgData name="Renganathan, Devshan" userId="S::dxr200013@utdallas.edu::ddbf2752-890d-47ca-bd22-8f4bd8fdfa8b" providerId="AD" clId="Web-{7B10A494-941E-E25F-3BA6-ACB04EF81FA6}" dt="2023-04-28T20:33:45.697" v="1090"/>
          <ac:spMkLst>
            <pc:docMk/>
            <pc:sldMk cId="3672369103" sldId="277"/>
            <ac:spMk id="3" creationId="{E72F2A4D-75EE-057B-9A05-8342B1DE8977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20:36:25.843" v="1147" actId="1076"/>
          <ac:spMkLst>
            <pc:docMk/>
            <pc:sldMk cId="3672369103" sldId="277"/>
            <ac:spMk id="4" creationId="{6001AAFA-1EBB-4591-463C-E1BF7BEAA7CF}"/>
          </ac:spMkLst>
        </pc:spChg>
        <pc:spChg chg="add mod">
          <ac:chgData name="Renganathan, Devshan" userId="S::dxr200013@utdallas.edu::ddbf2752-890d-47ca-bd22-8f4bd8fdfa8b" providerId="AD" clId="Web-{7B10A494-941E-E25F-3BA6-ACB04EF81FA6}" dt="2023-04-28T20:50:05.743" v="1355" actId="20577"/>
          <ac:spMkLst>
            <pc:docMk/>
            <pc:sldMk cId="3672369103" sldId="277"/>
            <ac:spMk id="8" creationId="{19A99CE8-9076-8C08-1377-BF5D1A9BD123}"/>
          </ac:spMkLst>
        </pc:spChg>
        <pc:picChg chg="add del mod">
          <ac:chgData name="Renganathan, Devshan" userId="S::dxr200013@utdallas.edu::ddbf2752-890d-47ca-bd22-8f4bd8fdfa8b" providerId="AD" clId="Web-{7B10A494-941E-E25F-3BA6-ACB04EF81FA6}" dt="2023-04-28T20:38:26.784" v="1174"/>
          <ac:picMkLst>
            <pc:docMk/>
            <pc:sldMk cId="3672369103" sldId="277"/>
            <ac:picMk id="5" creationId="{ACFAF09D-7195-2393-B212-B586A566ACF3}"/>
          </ac:picMkLst>
        </pc:picChg>
        <pc:picChg chg="add mod">
          <ac:chgData name="Renganathan, Devshan" userId="S::dxr200013@utdallas.edu::ddbf2752-890d-47ca-bd22-8f4bd8fdfa8b" providerId="AD" clId="Web-{7B10A494-941E-E25F-3BA6-ACB04EF81FA6}" dt="2023-04-28T20:39:13.035" v="1186" actId="1076"/>
          <ac:picMkLst>
            <pc:docMk/>
            <pc:sldMk cId="3672369103" sldId="277"/>
            <ac:picMk id="6" creationId="{FC8F0D11-23FE-7E0E-BA9E-19B56ECC8A87}"/>
          </ac:picMkLst>
        </pc:picChg>
      </pc:sldChg>
    </pc:docChg>
  </pc:docChgLst>
  <pc:docChgLst>
    <pc:chgData name="Renganathan, Devshan" userId="S::dxr200013@utdallas.edu::ddbf2752-890d-47ca-bd22-8f4bd8fdfa8b" providerId="AD" clId="Web-{0B866C1F-B356-2EA6-0AB1-5DA5AC14393B}"/>
    <pc:docChg chg="delSld modSld">
      <pc:chgData name="Renganathan, Devshan" userId="S::dxr200013@utdallas.edu::ddbf2752-890d-47ca-bd22-8f4bd8fdfa8b" providerId="AD" clId="Web-{0B866C1F-B356-2EA6-0AB1-5DA5AC14393B}" dt="2023-05-02T16:37:58.361" v="35" actId="20577"/>
      <pc:docMkLst>
        <pc:docMk/>
      </pc:docMkLst>
      <pc:sldChg chg="del">
        <pc:chgData name="Renganathan, Devshan" userId="S::dxr200013@utdallas.edu::ddbf2752-890d-47ca-bd22-8f4bd8fdfa8b" providerId="AD" clId="Web-{0B866C1F-B356-2EA6-0AB1-5DA5AC14393B}" dt="2023-05-02T16:37:09.579" v="0"/>
        <pc:sldMkLst>
          <pc:docMk/>
          <pc:sldMk cId="2862657644" sldId="260"/>
        </pc:sldMkLst>
      </pc:sldChg>
      <pc:sldChg chg="del">
        <pc:chgData name="Renganathan, Devshan" userId="S::dxr200013@utdallas.edu::ddbf2752-890d-47ca-bd22-8f4bd8fdfa8b" providerId="AD" clId="Web-{0B866C1F-B356-2EA6-0AB1-5DA5AC14393B}" dt="2023-05-02T16:37:12.251" v="1"/>
        <pc:sldMkLst>
          <pc:docMk/>
          <pc:sldMk cId="816932215" sldId="262"/>
        </pc:sldMkLst>
      </pc:sldChg>
      <pc:sldChg chg="modSp">
        <pc:chgData name="Renganathan, Devshan" userId="S::dxr200013@utdallas.edu::ddbf2752-890d-47ca-bd22-8f4bd8fdfa8b" providerId="AD" clId="Web-{0B866C1F-B356-2EA6-0AB1-5DA5AC14393B}" dt="2023-05-02T16:37:58.361" v="35" actId="20577"/>
        <pc:sldMkLst>
          <pc:docMk/>
          <pc:sldMk cId="3243193549" sldId="300"/>
        </pc:sldMkLst>
        <pc:spChg chg="mod">
          <ac:chgData name="Renganathan, Devshan" userId="S::dxr200013@utdallas.edu::ddbf2752-890d-47ca-bd22-8f4bd8fdfa8b" providerId="AD" clId="Web-{0B866C1F-B356-2EA6-0AB1-5DA5AC14393B}" dt="2023-05-02T16:37:58.361" v="35" actId="20577"/>
          <ac:spMkLst>
            <pc:docMk/>
            <pc:sldMk cId="3243193549" sldId="300"/>
            <ac:spMk id="3" creationId="{0DFF9525-D707-0C3A-8077-C8D2EBB0D951}"/>
          </ac:spMkLst>
        </pc:spChg>
        <pc:graphicFrameChg chg="mod modGraphic">
          <ac:chgData name="Renganathan, Devshan" userId="S::dxr200013@utdallas.edu::ddbf2752-890d-47ca-bd22-8f4bd8fdfa8b" providerId="AD" clId="Web-{0B866C1F-B356-2EA6-0AB1-5DA5AC14393B}" dt="2023-05-02T16:37:54.877" v="34" actId="1076"/>
          <ac:graphicFrameMkLst>
            <pc:docMk/>
            <pc:sldMk cId="3243193549" sldId="300"/>
            <ac:graphicFrameMk id="9" creationId="{1A17766B-C357-7505-1193-4C278610050E}"/>
          </ac:graphicFrameMkLst>
        </pc:graphicFrameChg>
      </pc:sldChg>
    </pc:docChg>
  </pc:docChgLst>
  <pc:docChgLst>
    <pc:chgData name="Renganathan, Devshan" userId="S::dxr200013@utdallas.edu::ddbf2752-890d-47ca-bd22-8f4bd8fdfa8b" providerId="AD" clId="Web-{2C7A3315-08FD-C770-CA99-42690C4B541D}"/>
    <pc:docChg chg="addSld modSld addMainMaster delMainMaster">
      <pc:chgData name="Renganathan, Devshan" userId="S::dxr200013@utdallas.edu::ddbf2752-890d-47ca-bd22-8f4bd8fdfa8b" providerId="AD" clId="Web-{2C7A3315-08FD-C770-CA99-42690C4B541D}" dt="2023-04-27T14:44:55.447" v="155" actId="20577"/>
      <pc:docMkLst>
        <pc:docMk/>
      </pc:docMkLst>
      <pc:sldChg chg="delSp modSp mod modClrScheme delDesignElem chgLayout">
        <pc:chgData name="Renganathan, Devshan" userId="S::dxr200013@utdallas.edu::ddbf2752-890d-47ca-bd22-8f4bd8fdfa8b" providerId="AD" clId="Web-{2C7A3315-08FD-C770-CA99-42690C4B541D}" dt="2023-04-27T03:37:39.616" v="15" actId="14100"/>
        <pc:sldMkLst>
          <pc:docMk/>
          <pc:sldMk cId="809712374" sldId="256"/>
        </pc:sldMkLst>
        <pc:spChg chg="mod ord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809712374" sldId="256"/>
            <ac:spMk id="2" creationId="{383411DC-194A-0DA3-E036-EFD628822149}"/>
          </ac:spMkLst>
        </pc:spChg>
        <pc:spChg chg="mod ord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809712374" sldId="256"/>
            <ac:spMk id="3" creationId="{151464DB-3800-337D-D6AE-A03B9F83CA75}"/>
          </ac:spMkLst>
        </pc:spChg>
        <pc:spChg chg="del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809712374" sldId="256"/>
            <ac:spMk id="13" creationId="{AF2F604E-43BE-4DC3-B983-E071523364F8}"/>
          </ac:spMkLst>
        </pc:spChg>
        <pc:spChg chg="del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809712374" sldId="256"/>
            <ac:spMk id="14" creationId="{E91DC736-0EF8-4F87-9146-EBF1D2EE4D3D}"/>
          </ac:spMkLst>
        </pc:spChg>
        <pc:spChg chg="del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809712374" sldId="256"/>
            <ac:spMk id="15" creationId="{08C9B587-E65E-4B52-B37C-ABEBB6E87928}"/>
          </ac:spMkLst>
        </pc:spChg>
        <pc:spChg chg="del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809712374" sldId="256"/>
            <ac:spMk id="16" creationId="{097CD68E-23E3-4007-8847-CD0944C4F7BE}"/>
          </ac:spMkLst>
        </pc:spChg>
        <pc:picChg chg="mod">
          <ac:chgData name="Renganathan, Devshan" userId="S::dxr200013@utdallas.edu::ddbf2752-890d-47ca-bd22-8f4bd8fdfa8b" providerId="AD" clId="Web-{2C7A3315-08FD-C770-CA99-42690C4B541D}" dt="2023-04-27T03:37:39.616" v="15" actId="14100"/>
          <ac:picMkLst>
            <pc:docMk/>
            <pc:sldMk cId="809712374" sldId="256"/>
            <ac:picMk id="4" creationId="{C0AEAC44-7D14-840F-71AD-86A0DBC52E5C}"/>
          </ac:picMkLst>
        </pc:picChg>
      </pc:sldChg>
      <pc:sldChg chg="modSp mod modClrScheme chgLayout">
        <pc:chgData name="Renganathan, Devshan" userId="S::dxr200013@utdallas.edu::ddbf2752-890d-47ca-bd22-8f4bd8fdfa8b" providerId="AD" clId="Web-{2C7A3315-08FD-C770-CA99-42690C4B541D}" dt="2023-04-27T04:22:25.537" v="137" actId="20577"/>
        <pc:sldMkLst>
          <pc:docMk/>
          <pc:sldMk cId="889306724" sldId="257"/>
        </pc:sldMkLst>
        <pc:spChg chg="mod ord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889306724" sldId="257"/>
            <ac:spMk id="2" creationId="{E099E68C-F3F1-9AA9-E056-701C65CCAE67}"/>
          </ac:spMkLst>
        </pc:spChg>
        <pc:spChg chg="mod ord">
          <ac:chgData name="Renganathan, Devshan" userId="S::dxr200013@utdallas.edu::ddbf2752-890d-47ca-bd22-8f4bd8fdfa8b" providerId="AD" clId="Web-{2C7A3315-08FD-C770-CA99-42690C4B541D}" dt="2023-04-27T04:22:25.537" v="137" actId="20577"/>
          <ac:spMkLst>
            <pc:docMk/>
            <pc:sldMk cId="889306724" sldId="257"/>
            <ac:spMk id="3" creationId="{C3FA1F9E-C799-B4BF-2B63-4D787912F508}"/>
          </ac:spMkLst>
        </pc:spChg>
      </pc:sldChg>
      <pc:sldChg chg="modSp mod modClrScheme chgLayout">
        <pc:chgData name="Renganathan, Devshan" userId="S::dxr200013@utdallas.edu::ddbf2752-890d-47ca-bd22-8f4bd8fdfa8b" providerId="AD" clId="Web-{2C7A3315-08FD-C770-CA99-42690C4B541D}" dt="2023-04-27T03:37:25.271" v="14"/>
        <pc:sldMkLst>
          <pc:docMk/>
          <pc:sldMk cId="3026047222" sldId="258"/>
        </pc:sldMkLst>
        <pc:spChg chg="mod ord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3026047222" sldId="258"/>
            <ac:spMk id="2" creationId="{67C86724-972D-7990-DF7D-FBA439E12B42}"/>
          </ac:spMkLst>
        </pc:spChg>
        <pc:spChg chg="mod ord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3026047222" sldId="258"/>
            <ac:spMk id="3" creationId="{1D812CA0-D615-D467-7F8B-934013507F39}"/>
          </ac:spMkLst>
        </pc:spChg>
      </pc:sldChg>
      <pc:sldChg chg="modSp mod modClrScheme chgLayout">
        <pc:chgData name="Renganathan, Devshan" userId="S::dxr200013@utdallas.edu::ddbf2752-890d-47ca-bd22-8f4bd8fdfa8b" providerId="AD" clId="Web-{2C7A3315-08FD-C770-CA99-42690C4B541D}" dt="2023-04-27T03:37:25.271" v="14"/>
        <pc:sldMkLst>
          <pc:docMk/>
          <pc:sldMk cId="834756121" sldId="259"/>
        </pc:sldMkLst>
        <pc:spChg chg="mod ord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834756121" sldId="259"/>
            <ac:spMk id="2" creationId="{4B223A83-27E9-176B-F75C-9EF3BD8DEB03}"/>
          </ac:spMkLst>
        </pc:spChg>
        <pc:spChg chg="mod ord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834756121" sldId="259"/>
            <ac:spMk id="3" creationId="{AE659292-FC5A-2923-4141-8F0BEC561BFF}"/>
          </ac:spMkLst>
        </pc:spChg>
      </pc:sldChg>
      <pc:sldChg chg="modSp mod modClrScheme chgLayout">
        <pc:chgData name="Renganathan, Devshan" userId="S::dxr200013@utdallas.edu::ddbf2752-890d-47ca-bd22-8f4bd8fdfa8b" providerId="AD" clId="Web-{2C7A3315-08FD-C770-CA99-42690C4B541D}" dt="2023-04-27T03:37:25.271" v="14"/>
        <pc:sldMkLst>
          <pc:docMk/>
          <pc:sldMk cId="2862657644" sldId="260"/>
        </pc:sldMkLst>
        <pc:spChg chg="mod ord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2862657644" sldId="260"/>
            <ac:spMk id="2" creationId="{093EE440-A930-C3A9-626E-8910F81937FF}"/>
          </ac:spMkLst>
        </pc:spChg>
        <pc:spChg chg="mod ord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2862657644" sldId="260"/>
            <ac:spMk id="3" creationId="{EF281D71-0EE4-16A1-DC06-D67EBCD68540}"/>
          </ac:spMkLst>
        </pc:spChg>
      </pc:sldChg>
      <pc:sldChg chg="modSp mod modClrScheme chgLayout">
        <pc:chgData name="Renganathan, Devshan" userId="S::dxr200013@utdallas.edu::ddbf2752-890d-47ca-bd22-8f4bd8fdfa8b" providerId="AD" clId="Web-{2C7A3315-08FD-C770-CA99-42690C4B541D}" dt="2023-04-27T03:37:25.271" v="14"/>
        <pc:sldMkLst>
          <pc:docMk/>
          <pc:sldMk cId="878450590" sldId="261"/>
        </pc:sldMkLst>
        <pc:spChg chg="mod ord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878450590" sldId="261"/>
            <ac:spMk id="2" creationId="{446FFE83-38C9-8F2E-4123-92E0EFA5FFC0}"/>
          </ac:spMkLst>
        </pc:spChg>
        <pc:spChg chg="mod ord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878450590" sldId="261"/>
            <ac:spMk id="3" creationId="{31420AF6-8236-DCCF-7FF2-5380C2BBBC33}"/>
          </ac:spMkLst>
        </pc:spChg>
      </pc:sldChg>
      <pc:sldChg chg="modSp mod modClrScheme chgLayout">
        <pc:chgData name="Renganathan, Devshan" userId="S::dxr200013@utdallas.edu::ddbf2752-890d-47ca-bd22-8f4bd8fdfa8b" providerId="AD" clId="Web-{2C7A3315-08FD-C770-CA99-42690C4B541D}" dt="2023-04-27T04:21:44.754" v="117" actId="20577"/>
        <pc:sldMkLst>
          <pc:docMk/>
          <pc:sldMk cId="816932215" sldId="262"/>
        </pc:sldMkLst>
        <pc:spChg chg="mod ord">
          <ac:chgData name="Renganathan, Devshan" userId="S::dxr200013@utdallas.edu::ddbf2752-890d-47ca-bd22-8f4bd8fdfa8b" providerId="AD" clId="Web-{2C7A3315-08FD-C770-CA99-42690C4B541D}" dt="2023-04-27T04:21:44.754" v="117" actId="20577"/>
          <ac:spMkLst>
            <pc:docMk/>
            <pc:sldMk cId="816932215" sldId="262"/>
            <ac:spMk id="2" creationId="{B5F0DEAB-5F0F-1D5E-F16C-2ACE8D654401}"/>
          </ac:spMkLst>
        </pc:spChg>
        <pc:spChg chg="mod ord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816932215" sldId="262"/>
            <ac:spMk id="3" creationId="{F9AFCAF3-1608-CE06-C1C0-3D40D0D33811}"/>
          </ac:spMkLst>
        </pc:spChg>
      </pc:sldChg>
      <pc:sldChg chg="modSp new mod modClrScheme chgLayout">
        <pc:chgData name="Renganathan, Devshan" userId="S::dxr200013@utdallas.edu::ddbf2752-890d-47ca-bd22-8f4bd8fdfa8b" providerId="AD" clId="Web-{2C7A3315-08FD-C770-CA99-42690C4B541D}" dt="2023-04-27T04:22:44.943" v="139" actId="20577"/>
        <pc:sldMkLst>
          <pc:docMk/>
          <pc:sldMk cId="1581320489" sldId="263"/>
        </pc:sldMkLst>
        <pc:spChg chg="mod ord">
          <ac:chgData name="Renganathan, Devshan" userId="S::dxr200013@utdallas.edu::ddbf2752-890d-47ca-bd22-8f4bd8fdfa8b" providerId="AD" clId="Web-{2C7A3315-08FD-C770-CA99-42690C4B541D}" dt="2023-04-27T03:37:25.271" v="14"/>
          <ac:spMkLst>
            <pc:docMk/>
            <pc:sldMk cId="1581320489" sldId="263"/>
            <ac:spMk id="2" creationId="{F6AA8FB9-DA62-EECD-F31D-54352496BCAB}"/>
          </ac:spMkLst>
        </pc:spChg>
        <pc:spChg chg="mod ord">
          <ac:chgData name="Renganathan, Devshan" userId="S::dxr200013@utdallas.edu::ddbf2752-890d-47ca-bd22-8f4bd8fdfa8b" providerId="AD" clId="Web-{2C7A3315-08FD-C770-CA99-42690C4B541D}" dt="2023-04-27T04:22:44.943" v="139" actId="20577"/>
          <ac:spMkLst>
            <pc:docMk/>
            <pc:sldMk cId="1581320489" sldId="263"/>
            <ac:spMk id="3" creationId="{9C8FBB89-7F7E-D116-58BF-8B289DAE1AA1}"/>
          </ac:spMkLst>
        </pc:spChg>
      </pc:sldChg>
      <pc:sldChg chg="modSp new">
        <pc:chgData name="Renganathan, Devshan" userId="S::dxr200013@utdallas.edu::ddbf2752-890d-47ca-bd22-8f4bd8fdfa8b" providerId="AD" clId="Web-{2C7A3315-08FD-C770-CA99-42690C4B541D}" dt="2023-04-27T14:44:55.447" v="155" actId="20577"/>
        <pc:sldMkLst>
          <pc:docMk/>
          <pc:sldMk cId="2973749555" sldId="264"/>
        </pc:sldMkLst>
        <pc:spChg chg="mod">
          <ac:chgData name="Renganathan, Devshan" userId="S::dxr200013@utdallas.edu::ddbf2752-890d-47ca-bd22-8f4bd8fdfa8b" providerId="AD" clId="Web-{2C7A3315-08FD-C770-CA99-42690C4B541D}" dt="2023-04-27T14:44:55.447" v="155" actId="20577"/>
          <ac:spMkLst>
            <pc:docMk/>
            <pc:sldMk cId="2973749555" sldId="264"/>
            <ac:spMk id="2" creationId="{DA5397D0-21F4-D438-C807-D5930B0F2EF5}"/>
          </ac:spMkLst>
        </pc:spChg>
      </pc:sldChg>
      <pc:sldMasterChg chg="del delSldLayout">
        <pc:chgData name="Renganathan, Devshan" userId="S::dxr200013@utdallas.edu::ddbf2752-890d-47ca-bd22-8f4bd8fdfa8b" providerId="AD" clId="Web-{2C7A3315-08FD-C770-CA99-42690C4B541D}" dt="2023-04-27T03:37:25.271" v="14"/>
        <pc:sldMasterMkLst>
          <pc:docMk/>
          <pc:sldMasterMk cId="2901679714" sldId="2147483648"/>
        </pc:sldMasterMkLst>
        <pc:sldLayoutChg chg="del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01679714" sldId="2147483648"/>
            <pc:sldLayoutMk cId="1668858927" sldId="2147483649"/>
          </pc:sldLayoutMkLst>
        </pc:sldLayoutChg>
        <pc:sldLayoutChg chg="del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01679714" sldId="2147483648"/>
            <pc:sldLayoutMk cId="1114819254" sldId="2147483650"/>
          </pc:sldLayoutMkLst>
        </pc:sldLayoutChg>
        <pc:sldLayoutChg chg="del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01679714" sldId="2147483648"/>
            <pc:sldLayoutMk cId="1718447249" sldId="2147483651"/>
          </pc:sldLayoutMkLst>
        </pc:sldLayoutChg>
        <pc:sldLayoutChg chg="del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01679714" sldId="2147483648"/>
            <pc:sldLayoutMk cId="2704408368" sldId="2147483652"/>
          </pc:sldLayoutMkLst>
        </pc:sldLayoutChg>
        <pc:sldLayoutChg chg="del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01679714" sldId="2147483648"/>
            <pc:sldLayoutMk cId="3275318731" sldId="2147483653"/>
          </pc:sldLayoutMkLst>
        </pc:sldLayoutChg>
        <pc:sldLayoutChg chg="del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01679714" sldId="2147483648"/>
            <pc:sldLayoutMk cId="3778908626" sldId="2147483654"/>
          </pc:sldLayoutMkLst>
        </pc:sldLayoutChg>
        <pc:sldLayoutChg chg="del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01679714" sldId="2147483648"/>
            <pc:sldLayoutMk cId="2869578000" sldId="2147483655"/>
          </pc:sldLayoutMkLst>
        </pc:sldLayoutChg>
        <pc:sldLayoutChg chg="del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01679714" sldId="2147483648"/>
            <pc:sldLayoutMk cId="1640221485" sldId="2147483656"/>
          </pc:sldLayoutMkLst>
        </pc:sldLayoutChg>
        <pc:sldLayoutChg chg="del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01679714" sldId="2147483648"/>
            <pc:sldLayoutMk cId="2675018484" sldId="2147483657"/>
          </pc:sldLayoutMkLst>
        </pc:sldLayoutChg>
        <pc:sldLayoutChg chg="del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01679714" sldId="2147483648"/>
            <pc:sldLayoutMk cId="4218643091" sldId="2147483658"/>
          </pc:sldLayoutMkLst>
        </pc:sldLayoutChg>
        <pc:sldLayoutChg chg="del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01679714" sldId="2147483648"/>
            <pc:sldLayoutMk cId="793932804" sldId="2147483659"/>
          </pc:sldLayoutMkLst>
        </pc:sldLayoutChg>
      </pc:sldMasterChg>
      <pc:sldMasterChg chg="add addSldLayout modSldLayout">
        <pc:chgData name="Renganathan, Devshan" userId="S::dxr200013@utdallas.edu::ddbf2752-890d-47ca-bd22-8f4bd8fdfa8b" providerId="AD" clId="Web-{2C7A3315-08FD-C770-CA99-42690C4B541D}" dt="2023-04-27T03:37:25.271" v="14"/>
        <pc:sldMasterMkLst>
          <pc:docMk/>
          <pc:sldMasterMk cId="2955991735" sldId="2147483660"/>
        </pc:sldMasterMkLst>
        <pc:sldLayoutChg chg="add mod replId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55991735" sldId="2147483660"/>
            <pc:sldLayoutMk cId="3964325422" sldId="2147483661"/>
          </pc:sldLayoutMkLst>
        </pc:sldLayoutChg>
        <pc:sldLayoutChg chg="add mod replId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55991735" sldId="2147483660"/>
            <pc:sldLayoutMk cId="3433534240" sldId="2147483662"/>
          </pc:sldLayoutMkLst>
        </pc:sldLayoutChg>
        <pc:sldLayoutChg chg="add mod replId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55991735" sldId="2147483660"/>
            <pc:sldLayoutMk cId="3378840424" sldId="2147483663"/>
          </pc:sldLayoutMkLst>
        </pc:sldLayoutChg>
        <pc:sldLayoutChg chg="add mod replId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55991735" sldId="2147483660"/>
            <pc:sldLayoutMk cId="1601715350" sldId="2147483664"/>
          </pc:sldLayoutMkLst>
        </pc:sldLayoutChg>
        <pc:sldLayoutChg chg="add mod replId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55991735" sldId="2147483660"/>
            <pc:sldLayoutMk cId="2476015160" sldId="2147483665"/>
          </pc:sldLayoutMkLst>
        </pc:sldLayoutChg>
        <pc:sldLayoutChg chg="add mod replId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55991735" sldId="2147483660"/>
            <pc:sldLayoutMk cId="742556983" sldId="2147483666"/>
          </pc:sldLayoutMkLst>
        </pc:sldLayoutChg>
        <pc:sldLayoutChg chg="add mod replId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55991735" sldId="2147483660"/>
            <pc:sldLayoutMk cId="3411827207" sldId="2147483667"/>
          </pc:sldLayoutMkLst>
        </pc:sldLayoutChg>
        <pc:sldLayoutChg chg="add mod replId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55991735" sldId="2147483660"/>
            <pc:sldLayoutMk cId="3874329640" sldId="2147483668"/>
          </pc:sldLayoutMkLst>
        </pc:sldLayoutChg>
        <pc:sldLayoutChg chg="add mod replId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55991735" sldId="2147483660"/>
            <pc:sldLayoutMk cId="373032500" sldId="2147483669"/>
          </pc:sldLayoutMkLst>
        </pc:sldLayoutChg>
        <pc:sldLayoutChg chg="add mod replId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55991735" sldId="2147483660"/>
            <pc:sldLayoutMk cId="3970850971" sldId="2147483670"/>
          </pc:sldLayoutMkLst>
        </pc:sldLayoutChg>
        <pc:sldLayoutChg chg="add mod replId">
          <pc:chgData name="Renganathan, Devshan" userId="S::dxr200013@utdallas.edu::ddbf2752-890d-47ca-bd22-8f4bd8fdfa8b" providerId="AD" clId="Web-{2C7A3315-08FD-C770-CA99-42690C4B541D}" dt="2023-04-27T03:37:25.271" v="14"/>
          <pc:sldLayoutMkLst>
            <pc:docMk/>
            <pc:sldMasterMk cId="2955991735" sldId="2147483660"/>
            <pc:sldLayoutMk cId="2248382080" sldId="2147483671"/>
          </pc:sldLayoutMkLst>
        </pc:sldLayoutChg>
      </pc:sldMasterChg>
    </pc:docChg>
  </pc:docChgLst>
  <pc:docChgLst>
    <pc:chgData name="Renganathan, Devshan" userId="S::dxr200013@utdallas.edu::ddbf2752-890d-47ca-bd22-8f4bd8fdfa8b" providerId="AD" clId="Web-{42FB3B6F-17F1-7A71-B4E0-33B157A2B6E4}"/>
    <pc:docChg chg="addSld modSld">
      <pc:chgData name="Renganathan, Devshan" userId="S::dxr200013@utdallas.edu::ddbf2752-890d-47ca-bd22-8f4bd8fdfa8b" providerId="AD" clId="Web-{42FB3B6F-17F1-7A71-B4E0-33B157A2B6E4}" dt="2023-04-25T02:36:00.723" v="93"/>
      <pc:docMkLst>
        <pc:docMk/>
      </pc:docMkLst>
      <pc:sldChg chg="addSp delSp modSp">
        <pc:chgData name="Renganathan, Devshan" userId="S::dxr200013@utdallas.edu::ddbf2752-890d-47ca-bd22-8f4bd8fdfa8b" providerId="AD" clId="Web-{42FB3B6F-17F1-7A71-B4E0-33B157A2B6E4}" dt="2023-04-25T02:35:19.706" v="80" actId="20577"/>
        <pc:sldMkLst>
          <pc:docMk/>
          <pc:sldMk cId="3026047222" sldId="258"/>
        </pc:sldMkLst>
        <pc:spChg chg="mod">
          <ac:chgData name="Renganathan, Devshan" userId="S::dxr200013@utdallas.edu::ddbf2752-890d-47ca-bd22-8f4bd8fdfa8b" providerId="AD" clId="Web-{42FB3B6F-17F1-7A71-B4E0-33B157A2B6E4}" dt="2023-04-25T02:35:19.706" v="80" actId="20577"/>
          <ac:spMkLst>
            <pc:docMk/>
            <pc:sldMk cId="3026047222" sldId="258"/>
            <ac:spMk id="2" creationId="{67C86724-972D-7990-DF7D-FBA439E12B42}"/>
          </ac:spMkLst>
        </pc:spChg>
        <pc:spChg chg="add del mod">
          <ac:chgData name="Renganathan, Devshan" userId="S::dxr200013@utdallas.edu::ddbf2752-890d-47ca-bd22-8f4bd8fdfa8b" providerId="AD" clId="Web-{42FB3B6F-17F1-7A71-B4E0-33B157A2B6E4}" dt="2023-04-25T02:07:07.681" v="9"/>
          <ac:spMkLst>
            <pc:docMk/>
            <pc:sldMk cId="3026047222" sldId="258"/>
            <ac:spMk id="4" creationId="{023B69AA-B5BD-DC15-1FED-8F0F5930A465}"/>
          </ac:spMkLst>
        </pc:spChg>
      </pc:sldChg>
      <pc:sldChg chg="modSp">
        <pc:chgData name="Renganathan, Devshan" userId="S::dxr200013@utdallas.edu::ddbf2752-890d-47ca-bd22-8f4bd8fdfa8b" providerId="AD" clId="Web-{42FB3B6F-17F1-7A71-B4E0-33B157A2B6E4}" dt="2023-04-25T02:35:08.377" v="79" actId="20577"/>
        <pc:sldMkLst>
          <pc:docMk/>
          <pc:sldMk cId="834756121" sldId="259"/>
        </pc:sldMkLst>
        <pc:spChg chg="mod">
          <ac:chgData name="Renganathan, Devshan" userId="S::dxr200013@utdallas.edu::ddbf2752-890d-47ca-bd22-8f4bd8fdfa8b" providerId="AD" clId="Web-{42FB3B6F-17F1-7A71-B4E0-33B157A2B6E4}" dt="2023-04-25T02:35:08.377" v="79" actId="20577"/>
          <ac:spMkLst>
            <pc:docMk/>
            <pc:sldMk cId="834756121" sldId="259"/>
            <ac:spMk id="2" creationId="{4B223A83-27E9-176B-F75C-9EF3BD8DEB03}"/>
          </ac:spMkLst>
        </pc:spChg>
        <pc:spChg chg="mod">
          <ac:chgData name="Renganathan, Devshan" userId="S::dxr200013@utdallas.edu::ddbf2752-890d-47ca-bd22-8f4bd8fdfa8b" providerId="AD" clId="Web-{42FB3B6F-17F1-7A71-B4E0-33B157A2B6E4}" dt="2023-04-25T02:34:32.986" v="72" actId="20577"/>
          <ac:spMkLst>
            <pc:docMk/>
            <pc:sldMk cId="834756121" sldId="259"/>
            <ac:spMk id="3" creationId="{AE659292-FC5A-2923-4141-8F0BEC561BFF}"/>
          </ac:spMkLst>
        </pc:spChg>
      </pc:sldChg>
      <pc:sldChg chg="modSp">
        <pc:chgData name="Renganathan, Devshan" userId="S::dxr200013@utdallas.edu::ddbf2752-890d-47ca-bd22-8f4bd8fdfa8b" providerId="AD" clId="Web-{42FB3B6F-17F1-7A71-B4E0-33B157A2B6E4}" dt="2023-04-25T02:35:53.488" v="92" actId="20577"/>
        <pc:sldMkLst>
          <pc:docMk/>
          <pc:sldMk cId="2862657644" sldId="260"/>
        </pc:sldMkLst>
        <pc:spChg chg="mod">
          <ac:chgData name="Renganathan, Devshan" userId="S::dxr200013@utdallas.edu::ddbf2752-890d-47ca-bd22-8f4bd8fdfa8b" providerId="AD" clId="Web-{42FB3B6F-17F1-7A71-B4E0-33B157A2B6E4}" dt="2023-04-25T02:34:45.127" v="78" actId="20577"/>
          <ac:spMkLst>
            <pc:docMk/>
            <pc:sldMk cId="2862657644" sldId="260"/>
            <ac:spMk id="2" creationId="{093EE440-A930-C3A9-626E-8910F81937FF}"/>
          </ac:spMkLst>
        </pc:spChg>
        <pc:spChg chg="mod">
          <ac:chgData name="Renganathan, Devshan" userId="S::dxr200013@utdallas.edu::ddbf2752-890d-47ca-bd22-8f4bd8fdfa8b" providerId="AD" clId="Web-{42FB3B6F-17F1-7A71-B4E0-33B157A2B6E4}" dt="2023-04-25T02:35:53.488" v="92" actId="20577"/>
          <ac:spMkLst>
            <pc:docMk/>
            <pc:sldMk cId="2862657644" sldId="260"/>
            <ac:spMk id="3" creationId="{EF281D71-0EE4-16A1-DC06-D67EBCD68540}"/>
          </ac:spMkLst>
        </pc:spChg>
      </pc:sldChg>
      <pc:sldChg chg="modSp new">
        <pc:chgData name="Renganathan, Devshan" userId="S::dxr200013@utdallas.edu::ddbf2752-890d-47ca-bd22-8f4bd8fdfa8b" providerId="AD" clId="Web-{42FB3B6F-17F1-7A71-B4E0-33B157A2B6E4}" dt="2023-04-25T02:07:29.588" v="17" actId="20577"/>
        <pc:sldMkLst>
          <pc:docMk/>
          <pc:sldMk cId="878450590" sldId="261"/>
        </pc:sldMkLst>
        <pc:spChg chg="mod">
          <ac:chgData name="Renganathan, Devshan" userId="S::dxr200013@utdallas.edu::ddbf2752-890d-47ca-bd22-8f4bd8fdfa8b" providerId="AD" clId="Web-{42FB3B6F-17F1-7A71-B4E0-33B157A2B6E4}" dt="2023-04-25T02:07:29.588" v="17" actId="20577"/>
          <ac:spMkLst>
            <pc:docMk/>
            <pc:sldMk cId="878450590" sldId="261"/>
            <ac:spMk id="2" creationId="{446FFE83-38C9-8F2E-4123-92E0EFA5FFC0}"/>
          </ac:spMkLst>
        </pc:spChg>
      </pc:sldChg>
      <pc:sldChg chg="new">
        <pc:chgData name="Renganathan, Devshan" userId="S::dxr200013@utdallas.edu::ddbf2752-890d-47ca-bd22-8f4bd8fdfa8b" providerId="AD" clId="Web-{42FB3B6F-17F1-7A71-B4E0-33B157A2B6E4}" dt="2023-04-25T02:36:00.723" v="93"/>
        <pc:sldMkLst>
          <pc:docMk/>
          <pc:sldMk cId="816932215" sldId="262"/>
        </pc:sldMkLst>
      </pc:sldChg>
    </pc:docChg>
  </pc:docChgLst>
  <pc:docChgLst>
    <pc:chgData name="Renganathan, Devshan" userId="S::dxr200013@utdallas.edu::ddbf2752-890d-47ca-bd22-8f4bd8fdfa8b" providerId="AD" clId="Web-{22734954-EDF9-2A6E-066A-5177DF3E52AD}"/>
    <pc:docChg chg="modSld">
      <pc:chgData name="Renganathan, Devshan" userId="S::dxr200013@utdallas.edu::ddbf2752-890d-47ca-bd22-8f4bd8fdfa8b" providerId="AD" clId="Web-{22734954-EDF9-2A6E-066A-5177DF3E52AD}" dt="2023-05-02T05:16:58.953" v="36" actId="1076"/>
      <pc:docMkLst>
        <pc:docMk/>
      </pc:docMkLst>
      <pc:sldChg chg="modSp">
        <pc:chgData name="Renganathan, Devshan" userId="S::dxr200013@utdallas.edu::ddbf2752-890d-47ca-bd22-8f4bd8fdfa8b" providerId="AD" clId="Web-{22734954-EDF9-2A6E-066A-5177DF3E52AD}" dt="2023-05-02T05:13:51.851" v="1" actId="20577"/>
        <pc:sldMkLst>
          <pc:docMk/>
          <pc:sldMk cId="527097610" sldId="282"/>
        </pc:sldMkLst>
        <pc:spChg chg="mod">
          <ac:chgData name="Renganathan, Devshan" userId="S::dxr200013@utdallas.edu::ddbf2752-890d-47ca-bd22-8f4bd8fdfa8b" providerId="AD" clId="Web-{22734954-EDF9-2A6E-066A-5177DF3E52AD}" dt="2023-05-02T05:13:51.851" v="1" actId="20577"/>
          <ac:spMkLst>
            <pc:docMk/>
            <pc:sldMk cId="527097610" sldId="282"/>
            <ac:spMk id="3" creationId="{BAF73AB0-233C-8D95-C81B-6ED638884ADB}"/>
          </ac:spMkLst>
        </pc:spChg>
      </pc:sldChg>
      <pc:sldChg chg="modSp">
        <pc:chgData name="Renganathan, Devshan" userId="S::dxr200013@utdallas.edu::ddbf2752-890d-47ca-bd22-8f4bd8fdfa8b" providerId="AD" clId="Web-{22734954-EDF9-2A6E-066A-5177DF3E52AD}" dt="2023-05-02T05:16:58.953" v="36" actId="1076"/>
        <pc:sldMkLst>
          <pc:docMk/>
          <pc:sldMk cId="665042565" sldId="287"/>
        </pc:sldMkLst>
        <pc:spChg chg="mod">
          <ac:chgData name="Renganathan, Devshan" userId="S::dxr200013@utdallas.edu::ddbf2752-890d-47ca-bd22-8f4bd8fdfa8b" providerId="AD" clId="Web-{22734954-EDF9-2A6E-066A-5177DF3E52AD}" dt="2023-05-02T05:16:58.953" v="36" actId="1076"/>
          <ac:spMkLst>
            <pc:docMk/>
            <pc:sldMk cId="665042565" sldId="287"/>
            <ac:spMk id="3" creationId="{9B503429-8BF3-0FBC-4ADD-37912BED53BA}"/>
          </ac:spMkLst>
        </pc:spChg>
      </pc:sldChg>
    </pc:docChg>
  </pc:docChgLst>
  <pc:docChgLst>
    <pc:chgData name="Renganathan, Devshan" userId="S::dxr200013@utdallas.edu::ddbf2752-890d-47ca-bd22-8f4bd8fdfa8b" providerId="AD" clId="Web-{B0118D61-343A-E16F-B2EF-8F239FEA0BA1}"/>
    <pc:docChg chg="delSld modSld">
      <pc:chgData name="Renganathan, Devshan" userId="S::dxr200013@utdallas.edu::ddbf2752-890d-47ca-bd22-8f4bd8fdfa8b" providerId="AD" clId="Web-{B0118D61-343A-E16F-B2EF-8F239FEA0BA1}" dt="2023-05-02T04:47:31.556" v="199" actId="20577"/>
      <pc:docMkLst>
        <pc:docMk/>
      </pc:docMkLst>
      <pc:sldChg chg="modSp">
        <pc:chgData name="Renganathan, Devshan" userId="S::dxr200013@utdallas.edu::ddbf2752-890d-47ca-bd22-8f4bd8fdfa8b" providerId="AD" clId="Web-{B0118D61-343A-E16F-B2EF-8F239FEA0BA1}" dt="2023-05-02T04:27:13.611" v="1" actId="20577"/>
        <pc:sldMkLst>
          <pc:docMk/>
          <pc:sldMk cId="889306724" sldId="257"/>
        </pc:sldMkLst>
        <pc:spChg chg="mod">
          <ac:chgData name="Renganathan, Devshan" userId="S::dxr200013@utdallas.edu::ddbf2752-890d-47ca-bd22-8f4bd8fdfa8b" providerId="AD" clId="Web-{B0118D61-343A-E16F-B2EF-8F239FEA0BA1}" dt="2023-05-02T04:27:13.611" v="1" actId="20577"/>
          <ac:spMkLst>
            <pc:docMk/>
            <pc:sldMk cId="889306724" sldId="257"/>
            <ac:spMk id="3" creationId="{C3FA1F9E-C799-B4BF-2B63-4D787912F508}"/>
          </ac:spMkLst>
        </pc:spChg>
      </pc:sldChg>
      <pc:sldChg chg="modSp">
        <pc:chgData name="Renganathan, Devshan" userId="S::dxr200013@utdallas.edu::ddbf2752-890d-47ca-bd22-8f4bd8fdfa8b" providerId="AD" clId="Web-{B0118D61-343A-E16F-B2EF-8F239FEA0BA1}" dt="2023-05-02T04:33:38.763" v="3" actId="20577"/>
        <pc:sldMkLst>
          <pc:docMk/>
          <pc:sldMk cId="3672369103" sldId="277"/>
        </pc:sldMkLst>
        <pc:spChg chg="mod">
          <ac:chgData name="Renganathan, Devshan" userId="S::dxr200013@utdallas.edu::ddbf2752-890d-47ca-bd22-8f4bd8fdfa8b" providerId="AD" clId="Web-{B0118D61-343A-E16F-B2EF-8F239FEA0BA1}" dt="2023-05-02T04:33:38.763" v="3" actId="20577"/>
          <ac:spMkLst>
            <pc:docMk/>
            <pc:sldMk cId="3672369103" sldId="277"/>
            <ac:spMk id="4" creationId="{6001AAFA-1EBB-4591-463C-E1BF7BEAA7CF}"/>
          </ac:spMkLst>
        </pc:spChg>
      </pc:sldChg>
      <pc:sldChg chg="del">
        <pc:chgData name="Renganathan, Devshan" userId="S::dxr200013@utdallas.edu::ddbf2752-890d-47ca-bd22-8f4bd8fdfa8b" providerId="AD" clId="Web-{B0118D61-343A-E16F-B2EF-8F239FEA0BA1}" dt="2023-05-02T04:42:13.468" v="93"/>
        <pc:sldMkLst>
          <pc:docMk/>
          <pc:sldMk cId="557855998" sldId="279"/>
        </pc:sldMkLst>
      </pc:sldChg>
      <pc:sldChg chg="addSp modSp">
        <pc:chgData name="Renganathan, Devshan" userId="S::dxr200013@utdallas.edu::ddbf2752-890d-47ca-bd22-8f4bd8fdfa8b" providerId="AD" clId="Web-{B0118D61-343A-E16F-B2EF-8F239FEA0BA1}" dt="2023-05-02T04:44:36.614" v="186" actId="20577"/>
        <pc:sldMkLst>
          <pc:docMk/>
          <pc:sldMk cId="2790598300" sldId="280"/>
        </pc:sldMkLst>
        <pc:spChg chg="mod">
          <ac:chgData name="Renganathan, Devshan" userId="S::dxr200013@utdallas.edu::ddbf2752-890d-47ca-bd22-8f4bd8fdfa8b" providerId="AD" clId="Web-{B0118D61-343A-E16F-B2EF-8F239FEA0BA1}" dt="2023-05-02T04:44:36.614" v="186" actId="20577"/>
          <ac:spMkLst>
            <pc:docMk/>
            <pc:sldMk cId="2790598300" sldId="280"/>
            <ac:spMk id="3" creationId="{6FED99EF-7B86-E594-AE19-351F3D0E51D9}"/>
          </ac:spMkLst>
        </pc:spChg>
        <pc:spChg chg="add mod">
          <ac:chgData name="Renganathan, Devshan" userId="S::dxr200013@utdallas.edu::ddbf2752-890d-47ca-bd22-8f4bd8fdfa8b" providerId="AD" clId="Web-{B0118D61-343A-E16F-B2EF-8F239FEA0BA1}" dt="2023-05-02T04:40:34.698" v="57" actId="1076"/>
          <ac:spMkLst>
            <pc:docMk/>
            <pc:sldMk cId="2790598300" sldId="280"/>
            <ac:spMk id="4" creationId="{89FED1AA-EED5-0FB2-AAA7-F5720A2302CE}"/>
          </ac:spMkLst>
        </pc:spChg>
        <pc:spChg chg="add mod">
          <ac:chgData name="Renganathan, Devshan" userId="S::dxr200013@utdallas.edu::ddbf2752-890d-47ca-bd22-8f4bd8fdfa8b" providerId="AD" clId="Web-{B0118D61-343A-E16F-B2EF-8F239FEA0BA1}" dt="2023-05-02T04:41:15.152" v="73" actId="1076"/>
          <ac:spMkLst>
            <pc:docMk/>
            <pc:sldMk cId="2790598300" sldId="280"/>
            <ac:spMk id="5" creationId="{29B31702-6D89-BD22-F163-1FD562AFE018}"/>
          </ac:spMkLst>
        </pc:spChg>
        <pc:spChg chg="add mod">
          <ac:chgData name="Renganathan, Devshan" userId="S::dxr200013@utdallas.edu::ddbf2752-890d-47ca-bd22-8f4bd8fdfa8b" providerId="AD" clId="Web-{B0118D61-343A-E16F-B2EF-8F239FEA0BA1}" dt="2023-05-02T04:41:28.715" v="79" actId="20577"/>
          <ac:spMkLst>
            <pc:docMk/>
            <pc:sldMk cId="2790598300" sldId="280"/>
            <ac:spMk id="6" creationId="{34011ECB-09C7-EF5E-5EA9-B962531ACFC0}"/>
          </ac:spMkLst>
        </pc:spChg>
        <pc:spChg chg="add mod">
          <ac:chgData name="Renganathan, Devshan" userId="S::dxr200013@utdallas.edu::ddbf2752-890d-47ca-bd22-8f4bd8fdfa8b" providerId="AD" clId="Web-{B0118D61-343A-E16F-B2EF-8F239FEA0BA1}" dt="2023-05-02T04:41:45.810" v="92" actId="20577"/>
          <ac:spMkLst>
            <pc:docMk/>
            <pc:sldMk cId="2790598300" sldId="280"/>
            <ac:spMk id="7" creationId="{EF89B0F3-5928-A0D4-B192-86E46CE75405}"/>
          </ac:spMkLst>
        </pc:spChg>
      </pc:sldChg>
      <pc:sldChg chg="modSp addAnim modAnim">
        <pc:chgData name="Renganathan, Devshan" userId="S::dxr200013@utdallas.edu::ddbf2752-890d-47ca-bd22-8f4bd8fdfa8b" providerId="AD" clId="Web-{B0118D61-343A-E16F-B2EF-8F239FEA0BA1}" dt="2023-05-02T04:47:31.556" v="199" actId="20577"/>
        <pc:sldMkLst>
          <pc:docMk/>
          <pc:sldMk cId="2224653709" sldId="281"/>
        </pc:sldMkLst>
        <pc:spChg chg="mod">
          <ac:chgData name="Renganathan, Devshan" userId="S::dxr200013@utdallas.edu::ddbf2752-890d-47ca-bd22-8f4bd8fdfa8b" providerId="AD" clId="Web-{B0118D61-343A-E16F-B2EF-8F239FEA0BA1}" dt="2023-05-02T04:47:31.556" v="199" actId="20577"/>
          <ac:spMkLst>
            <pc:docMk/>
            <pc:sldMk cId="2224653709" sldId="281"/>
            <ac:spMk id="3" creationId="{9BD67158-9450-3170-2FF8-D75A99929195}"/>
          </ac:spMkLst>
        </pc:spChg>
      </pc:sldChg>
      <pc:sldChg chg="modSp">
        <pc:chgData name="Renganathan, Devshan" userId="S::dxr200013@utdallas.edu::ddbf2752-890d-47ca-bd22-8f4bd8fdfa8b" providerId="AD" clId="Web-{B0118D61-343A-E16F-B2EF-8F239FEA0BA1}" dt="2023-05-02T04:44:08.378" v="171" actId="20577"/>
        <pc:sldMkLst>
          <pc:docMk/>
          <pc:sldMk cId="527097610" sldId="282"/>
        </pc:sldMkLst>
        <pc:spChg chg="mod">
          <ac:chgData name="Renganathan, Devshan" userId="S::dxr200013@utdallas.edu::ddbf2752-890d-47ca-bd22-8f4bd8fdfa8b" providerId="AD" clId="Web-{B0118D61-343A-E16F-B2EF-8F239FEA0BA1}" dt="2023-05-02T04:44:08.378" v="171" actId="20577"/>
          <ac:spMkLst>
            <pc:docMk/>
            <pc:sldMk cId="527097610" sldId="282"/>
            <ac:spMk id="3" creationId="{BAF73AB0-233C-8D95-C81B-6ED638884ADB}"/>
          </ac:spMkLst>
        </pc:spChg>
      </pc:sldChg>
    </pc:docChg>
  </pc:docChgLst>
  <pc:docChgLst>
    <pc:chgData name="Salman, Humza" userId="S::mhs180007@utdallas.edu::f7492d98-13ac-4079-bb36-ae5cfaa17cd2" providerId="AD" clId="Web-{82B9BCD6-3269-A5D6-F83D-85BA85C509A0}"/>
    <pc:docChg chg="addSld delSld modSld">
      <pc:chgData name="Salman, Humza" userId="S::mhs180007@utdallas.edu::f7492d98-13ac-4079-bb36-ae5cfaa17cd2" providerId="AD" clId="Web-{82B9BCD6-3269-A5D6-F83D-85BA85C509A0}" dt="2023-04-27T20:39:50.171" v="408" actId="20577"/>
      <pc:docMkLst>
        <pc:docMk/>
      </pc:docMkLst>
      <pc:sldChg chg="modSp del">
        <pc:chgData name="Salman, Humza" userId="S::mhs180007@utdallas.edu::f7492d98-13ac-4079-bb36-ae5cfaa17cd2" providerId="AD" clId="Web-{82B9BCD6-3269-A5D6-F83D-85BA85C509A0}" dt="2023-04-27T20:32:34.532" v="313"/>
        <pc:sldMkLst>
          <pc:docMk/>
          <pc:sldMk cId="2973749555" sldId="264"/>
        </pc:sldMkLst>
        <pc:spChg chg="mod">
          <ac:chgData name="Salman, Humza" userId="S::mhs180007@utdallas.edu::f7492d98-13ac-4079-bb36-ae5cfaa17cd2" providerId="AD" clId="Web-{82B9BCD6-3269-A5D6-F83D-85BA85C509A0}" dt="2023-04-27T20:32:34.047" v="312" actId="20577"/>
          <ac:spMkLst>
            <pc:docMk/>
            <pc:sldMk cId="2973749555" sldId="264"/>
            <ac:spMk id="2" creationId="{DA5397D0-21F4-D438-C807-D5930B0F2EF5}"/>
          </ac:spMkLst>
        </pc:spChg>
      </pc:sldChg>
      <pc:sldChg chg="addSp delSp modSp new mod setBg">
        <pc:chgData name="Salman, Humza" userId="S::mhs180007@utdallas.edu::f7492d98-13ac-4079-bb36-ae5cfaa17cd2" providerId="AD" clId="Web-{82B9BCD6-3269-A5D6-F83D-85BA85C509A0}" dt="2023-04-27T20:31:54.765" v="310" actId="20577"/>
        <pc:sldMkLst>
          <pc:docMk/>
          <pc:sldMk cId="465402060" sldId="265"/>
        </pc:sldMkLst>
        <pc:spChg chg="mod">
          <ac:chgData name="Salman, Humza" userId="S::mhs180007@utdallas.edu::f7492d98-13ac-4079-bb36-ae5cfaa17cd2" providerId="AD" clId="Web-{82B9BCD6-3269-A5D6-F83D-85BA85C509A0}" dt="2023-04-27T20:31:39.530" v="299" actId="20577"/>
          <ac:spMkLst>
            <pc:docMk/>
            <pc:sldMk cId="465402060" sldId="265"/>
            <ac:spMk id="2" creationId="{79E1B705-4599-CF67-138B-916D13119FDA}"/>
          </ac:spMkLst>
        </pc:spChg>
        <pc:spChg chg="mod">
          <ac:chgData name="Salman, Humza" userId="S::mhs180007@utdallas.edu::f7492d98-13ac-4079-bb36-ae5cfaa17cd2" providerId="AD" clId="Web-{82B9BCD6-3269-A5D6-F83D-85BA85C509A0}" dt="2023-04-27T20:31:54.765" v="310" actId="20577"/>
          <ac:spMkLst>
            <pc:docMk/>
            <pc:sldMk cId="465402060" sldId="265"/>
            <ac:spMk id="3" creationId="{89C656B5-8B7E-6479-1287-E4694CD73A7A}"/>
          </ac:spMkLst>
        </pc:spChg>
        <pc:spChg chg="add del">
          <ac:chgData name="Salman, Humza" userId="S::mhs180007@utdallas.edu::f7492d98-13ac-4079-bb36-ae5cfaa17cd2" providerId="AD" clId="Web-{82B9BCD6-3269-A5D6-F83D-85BA85C509A0}" dt="2023-04-27T20:30:56.779" v="298"/>
          <ac:spMkLst>
            <pc:docMk/>
            <pc:sldMk cId="465402060" sldId="265"/>
            <ac:spMk id="10" creationId="{52ABB703-2B0E-4C3B-B4A2-F3973548E561}"/>
          </ac:spMkLst>
        </pc:spChg>
        <pc:spChg chg="add del">
          <ac:chgData name="Salman, Humza" userId="S::mhs180007@utdallas.edu::f7492d98-13ac-4079-bb36-ae5cfaa17cd2" providerId="AD" clId="Web-{82B9BCD6-3269-A5D6-F83D-85BA85C509A0}" dt="2023-04-27T20:30:56.779" v="298"/>
          <ac:spMkLst>
            <pc:docMk/>
            <pc:sldMk cId="465402060" sldId="265"/>
            <ac:spMk id="14" creationId="{E95DA498-D9A2-4DA9-B9DA-B3776E08CF7E}"/>
          </ac:spMkLst>
        </pc:spChg>
        <pc:spChg chg="add del">
          <ac:chgData name="Salman, Humza" userId="S::mhs180007@utdallas.edu::f7492d98-13ac-4079-bb36-ae5cfaa17cd2" providerId="AD" clId="Web-{82B9BCD6-3269-A5D6-F83D-85BA85C509A0}" dt="2023-04-27T20:30:56.779" v="298"/>
          <ac:spMkLst>
            <pc:docMk/>
            <pc:sldMk cId="465402060" sldId="265"/>
            <ac:spMk id="16" creationId="{82A73093-4B9D-420D-B17E-52293703A1D4}"/>
          </ac:spMkLst>
        </pc:spChg>
        <pc:picChg chg="add del">
          <ac:chgData name="Salman, Humza" userId="S::mhs180007@utdallas.edu::f7492d98-13ac-4079-bb36-ae5cfaa17cd2" providerId="AD" clId="Web-{82B9BCD6-3269-A5D6-F83D-85BA85C509A0}" dt="2023-04-27T20:30:56.779" v="298"/>
          <ac:picMkLst>
            <pc:docMk/>
            <pc:sldMk cId="465402060" sldId="265"/>
            <ac:picMk id="7" creationId="{8A811C76-F33E-A67D-47F0-3544863FFAFF}"/>
          </ac:picMkLst>
        </pc:picChg>
        <pc:cxnChg chg="add del">
          <ac:chgData name="Salman, Humza" userId="S::mhs180007@utdallas.edu::f7492d98-13ac-4079-bb36-ae5cfaa17cd2" providerId="AD" clId="Web-{82B9BCD6-3269-A5D6-F83D-85BA85C509A0}" dt="2023-04-27T20:30:56.779" v="298"/>
          <ac:cxnSpMkLst>
            <pc:docMk/>
            <pc:sldMk cId="465402060" sldId="265"/>
            <ac:cxnSpMk id="12" creationId="{9C21570E-E159-49A6-9891-FA397B7A92D3}"/>
          </ac:cxnSpMkLst>
        </pc:cxnChg>
      </pc:sldChg>
      <pc:sldChg chg="modSp add del replId">
        <pc:chgData name="Salman, Humza" userId="S::mhs180007@utdallas.edu::f7492d98-13ac-4079-bb36-ae5cfaa17cd2" providerId="AD" clId="Web-{82B9BCD6-3269-A5D6-F83D-85BA85C509A0}" dt="2023-04-27T20:17:51.676" v="14"/>
        <pc:sldMkLst>
          <pc:docMk/>
          <pc:sldMk cId="3247344841" sldId="265"/>
        </pc:sldMkLst>
        <pc:spChg chg="mod">
          <ac:chgData name="Salman, Humza" userId="S::mhs180007@utdallas.edu::f7492d98-13ac-4079-bb36-ae5cfaa17cd2" providerId="AD" clId="Web-{82B9BCD6-3269-A5D6-F83D-85BA85C509A0}" dt="2023-04-27T20:17:51.316" v="13" actId="20577"/>
          <ac:spMkLst>
            <pc:docMk/>
            <pc:sldMk cId="3247344841" sldId="265"/>
            <ac:spMk id="3" creationId="{9C8FBB89-7F7E-D116-58BF-8B289DAE1AA1}"/>
          </ac:spMkLst>
        </pc:spChg>
      </pc:sldChg>
      <pc:sldChg chg="modSp new">
        <pc:chgData name="Salman, Humza" userId="S::mhs180007@utdallas.edu::f7492d98-13ac-4079-bb36-ae5cfaa17cd2" providerId="AD" clId="Web-{82B9BCD6-3269-A5D6-F83D-85BA85C509A0}" dt="2023-04-27T20:32:23.250" v="311" actId="1076"/>
        <pc:sldMkLst>
          <pc:docMk/>
          <pc:sldMk cId="1690259361" sldId="266"/>
        </pc:sldMkLst>
        <pc:spChg chg="mod">
          <ac:chgData name="Salman, Humza" userId="S::mhs180007@utdallas.edu::f7492d98-13ac-4079-bb36-ae5cfaa17cd2" providerId="AD" clId="Web-{82B9BCD6-3269-A5D6-F83D-85BA85C509A0}" dt="2023-04-27T20:32:23.250" v="311" actId="1076"/>
          <ac:spMkLst>
            <pc:docMk/>
            <pc:sldMk cId="1690259361" sldId="266"/>
            <ac:spMk id="3" creationId="{0841D9D0-0E65-0ACC-4099-34B930FB38DC}"/>
          </ac:spMkLst>
        </pc:spChg>
      </pc:sldChg>
      <pc:sldChg chg="addSp delSp modSp new mod setBg">
        <pc:chgData name="Salman, Humza" userId="S::mhs180007@utdallas.edu::f7492d98-13ac-4079-bb36-ae5cfaa17cd2" providerId="AD" clId="Web-{82B9BCD6-3269-A5D6-F83D-85BA85C509A0}" dt="2023-04-27T20:39:50.171" v="408" actId="20577"/>
        <pc:sldMkLst>
          <pc:docMk/>
          <pc:sldMk cId="783103888" sldId="267"/>
        </pc:sldMkLst>
        <pc:spChg chg="mod">
          <ac:chgData name="Salman, Humza" userId="S::mhs180007@utdallas.edu::f7492d98-13ac-4079-bb36-ae5cfaa17cd2" providerId="AD" clId="Web-{82B9BCD6-3269-A5D6-F83D-85BA85C509A0}" dt="2023-04-27T20:38:23.480" v="398"/>
          <ac:spMkLst>
            <pc:docMk/>
            <pc:sldMk cId="783103888" sldId="267"/>
            <ac:spMk id="2" creationId="{7D04FD96-C231-A6A5-6F83-858EC6710A1C}"/>
          </ac:spMkLst>
        </pc:spChg>
        <pc:spChg chg="add del mod ord">
          <ac:chgData name="Salman, Humza" userId="S::mhs180007@utdallas.edu::f7492d98-13ac-4079-bb36-ae5cfaa17cd2" providerId="AD" clId="Web-{82B9BCD6-3269-A5D6-F83D-85BA85C509A0}" dt="2023-04-27T20:39:50.171" v="408" actId="20577"/>
          <ac:spMkLst>
            <pc:docMk/>
            <pc:sldMk cId="783103888" sldId="267"/>
            <ac:spMk id="3" creationId="{C363EFBA-F5E1-64E3-61FC-086C30E02C9A}"/>
          </ac:spMkLst>
        </pc:spChg>
        <pc:spChg chg="add del">
          <ac:chgData name="Salman, Humza" userId="S::mhs180007@utdallas.edu::f7492d98-13ac-4079-bb36-ae5cfaa17cd2" providerId="AD" clId="Web-{82B9BCD6-3269-A5D6-F83D-85BA85C509A0}" dt="2023-04-27T20:38:23.480" v="397"/>
          <ac:spMkLst>
            <pc:docMk/>
            <pc:sldMk cId="783103888" sldId="267"/>
            <ac:spMk id="10" creationId="{52ABB703-2B0E-4C3B-B4A2-F3973548E561}"/>
          </ac:spMkLst>
        </pc:spChg>
        <pc:spChg chg="add del">
          <ac:chgData name="Salman, Humza" userId="S::mhs180007@utdallas.edu::f7492d98-13ac-4079-bb36-ae5cfaa17cd2" providerId="AD" clId="Web-{82B9BCD6-3269-A5D6-F83D-85BA85C509A0}" dt="2023-04-27T20:38:23.480" v="397"/>
          <ac:spMkLst>
            <pc:docMk/>
            <pc:sldMk cId="783103888" sldId="267"/>
            <ac:spMk id="14" creationId="{E95DA498-D9A2-4DA9-B9DA-B3776E08CF7E}"/>
          </ac:spMkLst>
        </pc:spChg>
        <pc:spChg chg="add del">
          <ac:chgData name="Salman, Humza" userId="S::mhs180007@utdallas.edu::f7492d98-13ac-4079-bb36-ae5cfaa17cd2" providerId="AD" clId="Web-{82B9BCD6-3269-A5D6-F83D-85BA85C509A0}" dt="2023-04-27T20:38:23.480" v="397"/>
          <ac:spMkLst>
            <pc:docMk/>
            <pc:sldMk cId="783103888" sldId="267"/>
            <ac:spMk id="16" creationId="{82A73093-4B9D-420D-B17E-52293703A1D4}"/>
          </ac:spMkLst>
        </pc:spChg>
        <pc:spChg chg="add">
          <ac:chgData name="Salman, Humza" userId="S::mhs180007@utdallas.edu::f7492d98-13ac-4079-bb36-ae5cfaa17cd2" providerId="AD" clId="Web-{82B9BCD6-3269-A5D6-F83D-85BA85C509A0}" dt="2023-04-27T20:38:23.480" v="398"/>
          <ac:spMkLst>
            <pc:docMk/>
            <pc:sldMk cId="783103888" sldId="267"/>
            <ac:spMk id="18" creationId="{311973C2-EB8B-452A-A698-4A252FD3AE28}"/>
          </ac:spMkLst>
        </pc:spChg>
        <pc:spChg chg="add">
          <ac:chgData name="Salman, Humza" userId="S::mhs180007@utdallas.edu::f7492d98-13ac-4079-bb36-ae5cfaa17cd2" providerId="AD" clId="Web-{82B9BCD6-3269-A5D6-F83D-85BA85C509A0}" dt="2023-04-27T20:38:23.480" v="398"/>
          <ac:spMkLst>
            <pc:docMk/>
            <pc:sldMk cId="783103888" sldId="267"/>
            <ac:spMk id="19" creationId="{10162E77-11AD-44A7-84EC-40C59EEFBD2E}"/>
          </ac:spMkLst>
        </pc:spChg>
        <pc:picChg chg="add del mod ord">
          <ac:chgData name="Salman, Humza" userId="S::mhs180007@utdallas.edu::f7492d98-13ac-4079-bb36-ae5cfaa17cd2" providerId="AD" clId="Web-{82B9BCD6-3269-A5D6-F83D-85BA85C509A0}" dt="2023-04-27T20:35:05.271" v="336"/>
          <ac:picMkLst>
            <pc:docMk/>
            <pc:sldMk cId="783103888" sldId="267"/>
            <ac:picMk id="4" creationId="{AE8DF47F-3AC5-AD38-A26E-5030D7194127}"/>
          </ac:picMkLst>
        </pc:picChg>
        <pc:picChg chg="add mod">
          <ac:chgData name="Salman, Humza" userId="S::mhs180007@utdallas.edu::f7492d98-13ac-4079-bb36-ae5cfaa17cd2" providerId="AD" clId="Web-{82B9BCD6-3269-A5D6-F83D-85BA85C509A0}" dt="2023-04-27T20:38:23.480" v="398"/>
          <ac:picMkLst>
            <pc:docMk/>
            <pc:sldMk cId="783103888" sldId="267"/>
            <ac:picMk id="5" creationId="{B29A6B6B-ACAB-C552-0CD1-85A669881DA8}"/>
          </ac:picMkLst>
        </pc:picChg>
        <pc:picChg chg="add del mod">
          <ac:chgData name="Salman, Humza" userId="S::mhs180007@utdallas.edu::f7492d98-13ac-4079-bb36-ae5cfaa17cd2" providerId="AD" clId="Web-{82B9BCD6-3269-A5D6-F83D-85BA85C509A0}" dt="2023-04-27T20:38:02.323" v="395"/>
          <ac:picMkLst>
            <pc:docMk/>
            <pc:sldMk cId="783103888" sldId="267"/>
            <ac:picMk id="6" creationId="{F7CE196B-672A-BBBD-022B-ED7A0F165705}"/>
          </ac:picMkLst>
        </pc:picChg>
        <pc:cxnChg chg="add del">
          <ac:chgData name="Salman, Humza" userId="S::mhs180007@utdallas.edu::f7492d98-13ac-4079-bb36-ae5cfaa17cd2" providerId="AD" clId="Web-{82B9BCD6-3269-A5D6-F83D-85BA85C509A0}" dt="2023-04-27T20:38:23.480" v="397"/>
          <ac:cxnSpMkLst>
            <pc:docMk/>
            <pc:sldMk cId="783103888" sldId="267"/>
            <ac:cxnSpMk id="12" creationId="{9C21570E-E159-49A6-9891-FA397B7A92D3}"/>
          </ac:cxnSpMkLst>
        </pc:cxnChg>
        <pc:cxnChg chg="add">
          <ac:chgData name="Salman, Humza" userId="S::mhs180007@utdallas.edu::f7492d98-13ac-4079-bb36-ae5cfaa17cd2" providerId="AD" clId="Web-{82B9BCD6-3269-A5D6-F83D-85BA85C509A0}" dt="2023-04-27T20:38:23.480" v="398"/>
          <ac:cxnSpMkLst>
            <pc:docMk/>
            <pc:sldMk cId="783103888" sldId="267"/>
            <ac:cxnSpMk id="20" creationId="{5AB158E9-1B40-4CD6-95F0-95CA11DF7B7A}"/>
          </ac:cxnSpMkLst>
        </pc:cxnChg>
      </pc:sldChg>
    </pc:docChg>
  </pc:docChgLst>
  <pc:docChgLst>
    <pc:chgData name="Renganathan, Devshan" userId="S::dxr200013@utdallas.edu::ddbf2752-890d-47ca-bd22-8f4bd8fdfa8b" providerId="AD" clId="Web-{A803A79F-E7FF-B355-2A55-F8FDD95A9FEC}"/>
    <pc:docChg chg="addSld delSld modSld">
      <pc:chgData name="Renganathan, Devshan" userId="S::dxr200013@utdallas.edu::ddbf2752-890d-47ca-bd22-8f4bd8fdfa8b" providerId="AD" clId="Web-{A803A79F-E7FF-B355-2A55-F8FDD95A9FEC}" dt="2023-05-01T20:58:17.804" v="2704" actId="20577"/>
      <pc:docMkLst>
        <pc:docMk/>
      </pc:docMkLst>
      <pc:sldChg chg="modSp">
        <pc:chgData name="Renganathan, Devshan" userId="S::dxr200013@utdallas.edu::ddbf2752-890d-47ca-bd22-8f4bd8fdfa8b" providerId="AD" clId="Web-{A803A79F-E7FF-B355-2A55-F8FDD95A9FEC}" dt="2023-05-01T02:59:43.179" v="1653" actId="20577"/>
        <pc:sldMkLst>
          <pc:docMk/>
          <pc:sldMk cId="889306724" sldId="257"/>
        </pc:sldMkLst>
        <pc:spChg chg="mod">
          <ac:chgData name="Renganathan, Devshan" userId="S::dxr200013@utdallas.edu::ddbf2752-890d-47ca-bd22-8f4bd8fdfa8b" providerId="AD" clId="Web-{A803A79F-E7FF-B355-2A55-F8FDD95A9FEC}" dt="2023-05-01T02:59:43.179" v="1653" actId="20577"/>
          <ac:spMkLst>
            <pc:docMk/>
            <pc:sldMk cId="889306724" sldId="257"/>
            <ac:spMk id="3" creationId="{C3FA1F9E-C799-B4BF-2B63-4D787912F508}"/>
          </ac:spMkLst>
        </pc:spChg>
      </pc:sldChg>
      <pc:sldChg chg="addSp modSp">
        <pc:chgData name="Renganathan, Devshan" userId="S::dxr200013@utdallas.edu::ddbf2752-890d-47ca-bd22-8f4bd8fdfa8b" providerId="AD" clId="Web-{A803A79F-E7FF-B355-2A55-F8FDD95A9FEC}" dt="2023-05-01T20:17:52.550" v="2615" actId="20577"/>
        <pc:sldMkLst>
          <pc:docMk/>
          <pc:sldMk cId="2862657644" sldId="260"/>
        </pc:sldMkLst>
        <pc:spChg chg="mod">
          <ac:chgData name="Renganathan, Devshan" userId="S::dxr200013@utdallas.edu::ddbf2752-890d-47ca-bd22-8f4bd8fdfa8b" providerId="AD" clId="Web-{A803A79F-E7FF-B355-2A55-F8FDD95A9FEC}" dt="2023-05-01T19:37:03.236" v="2196" actId="20577"/>
          <ac:spMkLst>
            <pc:docMk/>
            <pc:sldMk cId="2862657644" sldId="260"/>
            <ac:spMk id="2" creationId="{093EE440-A930-C3A9-626E-8910F81937FF}"/>
          </ac:spMkLst>
        </pc:spChg>
        <pc:spChg chg="mod">
          <ac:chgData name="Renganathan, Devshan" userId="S::dxr200013@utdallas.edu::ddbf2752-890d-47ca-bd22-8f4bd8fdfa8b" providerId="AD" clId="Web-{A803A79F-E7FF-B355-2A55-F8FDD95A9FEC}" dt="2023-05-01T20:17:52.550" v="2615" actId="20577"/>
          <ac:spMkLst>
            <pc:docMk/>
            <pc:sldMk cId="2862657644" sldId="260"/>
            <ac:spMk id="3" creationId="{EF281D71-0EE4-16A1-DC06-D67EBCD68540}"/>
          </ac:spMkLst>
        </pc:spChg>
        <pc:picChg chg="add mod">
          <ac:chgData name="Renganathan, Devshan" userId="S::dxr200013@utdallas.edu::ddbf2752-890d-47ca-bd22-8f4bd8fdfa8b" providerId="AD" clId="Web-{A803A79F-E7FF-B355-2A55-F8FDD95A9FEC}" dt="2023-05-01T20:03:56.877" v="2602" actId="1076"/>
          <ac:picMkLst>
            <pc:docMk/>
            <pc:sldMk cId="2862657644" sldId="260"/>
            <ac:picMk id="4" creationId="{90B695C9-FEF8-8DFD-A60A-7E088DA910BB}"/>
          </ac:picMkLst>
        </pc:picChg>
      </pc:sldChg>
      <pc:sldChg chg="addSp delSp modSp">
        <pc:chgData name="Renganathan, Devshan" userId="S::dxr200013@utdallas.edu::ddbf2752-890d-47ca-bd22-8f4bd8fdfa8b" providerId="AD" clId="Web-{A803A79F-E7FF-B355-2A55-F8FDD95A9FEC}" dt="2023-05-01T19:54:06.526" v="2379" actId="1076"/>
        <pc:sldMkLst>
          <pc:docMk/>
          <pc:sldMk cId="816932215" sldId="262"/>
        </pc:sldMkLst>
        <pc:spChg chg="mod">
          <ac:chgData name="Renganathan, Devshan" userId="S::dxr200013@utdallas.edu::ddbf2752-890d-47ca-bd22-8f4bd8fdfa8b" providerId="AD" clId="Web-{A803A79F-E7FF-B355-2A55-F8FDD95A9FEC}" dt="2023-05-01T15:26:07.579" v="1821" actId="20577"/>
          <ac:spMkLst>
            <pc:docMk/>
            <pc:sldMk cId="816932215" sldId="262"/>
            <ac:spMk id="2" creationId="{B5F0DEAB-5F0F-1D5E-F16C-2ACE8D654401}"/>
          </ac:spMkLst>
        </pc:spChg>
        <pc:spChg chg="mod">
          <ac:chgData name="Renganathan, Devshan" userId="S::dxr200013@utdallas.edu::ddbf2752-890d-47ca-bd22-8f4bd8fdfa8b" providerId="AD" clId="Web-{A803A79F-E7FF-B355-2A55-F8FDD95A9FEC}" dt="2023-05-01T19:53:16.555" v="2374" actId="14100"/>
          <ac:spMkLst>
            <pc:docMk/>
            <pc:sldMk cId="816932215" sldId="262"/>
            <ac:spMk id="3" creationId="{F9AFCAF3-1608-CE06-C1C0-3D40D0D33811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53:16.555" v="2373" actId="14100"/>
          <ac:spMkLst>
            <pc:docMk/>
            <pc:sldMk cId="816932215" sldId="262"/>
            <ac:spMk id="4" creationId="{F6C1EAA8-142C-17D1-4A1E-13CDB7F1B231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53:16.555" v="2372" actId="14100"/>
          <ac:spMkLst>
            <pc:docMk/>
            <pc:sldMk cId="816932215" sldId="262"/>
            <ac:spMk id="5" creationId="{8482DA6F-6C91-E81C-45F8-6CBBBE64FCD4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53:16.555" v="2371" actId="14100"/>
          <ac:spMkLst>
            <pc:docMk/>
            <pc:sldMk cId="816932215" sldId="262"/>
            <ac:spMk id="6" creationId="{B32735DA-3618-E840-8261-BCB8D709FE7C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53:16.555" v="2370" actId="14100"/>
          <ac:spMkLst>
            <pc:docMk/>
            <pc:sldMk cId="816932215" sldId="262"/>
            <ac:spMk id="7" creationId="{9360B933-FDCD-E347-3C08-7D1B6E53DC2C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53:16.555" v="2369" actId="14100"/>
          <ac:spMkLst>
            <pc:docMk/>
            <pc:sldMk cId="816932215" sldId="262"/>
            <ac:spMk id="8" creationId="{DC9B1856-75C0-77E2-05B8-BF2EC1EB8891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53:35.572" v="2378" actId="14100"/>
          <ac:spMkLst>
            <pc:docMk/>
            <pc:sldMk cId="816932215" sldId="262"/>
            <ac:spMk id="10" creationId="{1F6A6276-F2C6-76C6-A105-A8C1B939DD9D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53:16.555" v="2367" actId="14100"/>
          <ac:spMkLst>
            <pc:docMk/>
            <pc:sldMk cId="816932215" sldId="262"/>
            <ac:spMk id="11" creationId="{02451992-2004-43C9-B2FD-212E0A6D610E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53:16.555" v="2366" actId="14100"/>
          <ac:spMkLst>
            <pc:docMk/>
            <pc:sldMk cId="816932215" sldId="262"/>
            <ac:spMk id="12" creationId="{5104D119-F66F-906A-7A01-1F44534672F6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53:16.555" v="2365" actId="14100"/>
          <ac:spMkLst>
            <pc:docMk/>
            <pc:sldMk cId="816932215" sldId="262"/>
            <ac:spMk id="13" creationId="{953A6D76-A630-5D68-74CA-2129CB9C8AD4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53:16.555" v="2364" actId="14100"/>
          <ac:spMkLst>
            <pc:docMk/>
            <pc:sldMk cId="816932215" sldId="262"/>
            <ac:spMk id="14" creationId="{E60DD176-F1B2-6A71-CF46-8801965C38E5}"/>
          </ac:spMkLst>
        </pc:spChg>
        <pc:spChg chg="add del mod">
          <ac:chgData name="Renganathan, Devshan" userId="S::dxr200013@utdallas.edu::ddbf2752-890d-47ca-bd22-8f4bd8fdfa8b" providerId="AD" clId="Web-{A803A79F-E7FF-B355-2A55-F8FDD95A9FEC}" dt="2023-05-01T15:51:37.867" v="1965"/>
          <ac:spMkLst>
            <pc:docMk/>
            <pc:sldMk cId="816932215" sldId="262"/>
            <ac:spMk id="15" creationId="{F8933429-05B4-20DB-F8B7-453D26B43B1B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53:16.555" v="2363" actId="14100"/>
          <ac:spMkLst>
            <pc:docMk/>
            <pc:sldMk cId="816932215" sldId="262"/>
            <ac:spMk id="16" creationId="{A8158492-392D-87D5-DDE5-88CAC0F9714F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54:06.526" v="2379" actId="1076"/>
          <ac:spMkLst>
            <pc:docMk/>
            <pc:sldMk cId="816932215" sldId="262"/>
            <ac:spMk id="17" creationId="{52F9F55B-4531-BE94-78B8-88A82DA9CAED}"/>
          </ac:spMkLst>
        </pc:spChg>
      </pc:sldChg>
      <pc:sldChg chg="del">
        <pc:chgData name="Renganathan, Devshan" userId="S::dxr200013@utdallas.edu::ddbf2752-890d-47ca-bd22-8f4bd8fdfa8b" providerId="AD" clId="Web-{A803A79F-E7FF-B355-2A55-F8FDD95A9FEC}" dt="2023-05-01T03:01:29.261" v="1774"/>
        <pc:sldMkLst>
          <pc:docMk/>
          <pc:sldMk cId="1581320489" sldId="263"/>
        </pc:sldMkLst>
      </pc:sldChg>
      <pc:sldChg chg="modSp">
        <pc:chgData name="Renganathan, Devshan" userId="S::dxr200013@utdallas.edu::ddbf2752-890d-47ca-bd22-8f4bd8fdfa8b" providerId="AD" clId="Web-{A803A79F-E7FF-B355-2A55-F8FDD95A9FEC}" dt="2023-05-01T19:52:28.944" v="2338" actId="20577"/>
        <pc:sldMkLst>
          <pc:docMk/>
          <pc:sldMk cId="465402060" sldId="265"/>
        </pc:sldMkLst>
        <pc:spChg chg="mod">
          <ac:chgData name="Renganathan, Devshan" userId="S::dxr200013@utdallas.edu::ddbf2752-890d-47ca-bd22-8f4bd8fdfa8b" providerId="AD" clId="Web-{A803A79F-E7FF-B355-2A55-F8FDD95A9FEC}" dt="2023-05-01T19:52:28.944" v="2338" actId="20577"/>
          <ac:spMkLst>
            <pc:docMk/>
            <pc:sldMk cId="465402060" sldId="265"/>
            <ac:spMk id="2" creationId="{79E1B705-4599-CF67-138B-916D13119FDA}"/>
          </ac:spMkLst>
        </pc:spChg>
        <pc:spChg chg="mod">
          <ac:chgData name="Renganathan, Devshan" userId="S::dxr200013@utdallas.edu::ddbf2752-890d-47ca-bd22-8f4bd8fdfa8b" providerId="AD" clId="Web-{A803A79F-E7FF-B355-2A55-F8FDD95A9FEC}" dt="2023-05-01T19:15:00.951" v="2188" actId="20577"/>
          <ac:spMkLst>
            <pc:docMk/>
            <pc:sldMk cId="465402060" sldId="265"/>
            <ac:spMk id="3" creationId="{89C656B5-8B7E-6479-1287-E4694CD73A7A}"/>
          </ac:spMkLst>
        </pc:spChg>
      </pc:sldChg>
      <pc:sldChg chg="modSp">
        <pc:chgData name="Renganathan, Devshan" userId="S::dxr200013@utdallas.edu::ddbf2752-890d-47ca-bd22-8f4bd8fdfa8b" providerId="AD" clId="Web-{A803A79F-E7FF-B355-2A55-F8FDD95A9FEC}" dt="2023-05-01T19:18:49.381" v="2195" actId="20577"/>
        <pc:sldMkLst>
          <pc:docMk/>
          <pc:sldMk cId="1690259361" sldId="266"/>
        </pc:sldMkLst>
        <pc:spChg chg="mod">
          <ac:chgData name="Renganathan, Devshan" userId="S::dxr200013@utdallas.edu::ddbf2752-890d-47ca-bd22-8f4bd8fdfa8b" providerId="AD" clId="Web-{A803A79F-E7FF-B355-2A55-F8FDD95A9FEC}" dt="2023-05-01T19:18:49.381" v="2195" actId="20577"/>
          <ac:spMkLst>
            <pc:docMk/>
            <pc:sldMk cId="1690259361" sldId="266"/>
            <ac:spMk id="3" creationId="{0841D9D0-0E65-0ACC-4099-34B930FB38DC}"/>
          </ac:spMkLst>
        </pc:spChg>
      </pc:sldChg>
      <pc:sldChg chg="modSp">
        <pc:chgData name="Renganathan, Devshan" userId="S::dxr200013@utdallas.edu::ddbf2752-890d-47ca-bd22-8f4bd8fdfa8b" providerId="AD" clId="Web-{A803A79F-E7FF-B355-2A55-F8FDD95A9FEC}" dt="2023-04-28T23:59:56.849" v="1340" actId="20577"/>
        <pc:sldMkLst>
          <pc:docMk/>
          <pc:sldMk cId="969654507" sldId="274"/>
        </pc:sldMkLst>
        <pc:spChg chg="mod">
          <ac:chgData name="Renganathan, Devshan" userId="S::dxr200013@utdallas.edu::ddbf2752-890d-47ca-bd22-8f4bd8fdfa8b" providerId="AD" clId="Web-{A803A79F-E7FF-B355-2A55-F8FDD95A9FEC}" dt="2023-04-28T23:59:56.849" v="1340" actId="20577"/>
          <ac:spMkLst>
            <pc:docMk/>
            <pc:sldMk cId="969654507" sldId="274"/>
            <ac:spMk id="3" creationId="{2E943582-4359-AEC0-A2EB-0F28BA3E0DE7}"/>
          </ac:spMkLst>
        </pc:spChg>
      </pc:sldChg>
      <pc:sldChg chg="addSp delSp modSp">
        <pc:chgData name="Renganathan, Devshan" userId="S::dxr200013@utdallas.edu::ddbf2752-890d-47ca-bd22-8f4bd8fdfa8b" providerId="AD" clId="Web-{A803A79F-E7FF-B355-2A55-F8FDD95A9FEC}" dt="2023-04-29T00:00:23.724" v="1345" actId="20577"/>
        <pc:sldMkLst>
          <pc:docMk/>
          <pc:sldMk cId="1178904841" sldId="275"/>
        </pc:sldMkLst>
        <pc:spChg chg="del">
          <ac:chgData name="Renganathan, Devshan" userId="S::dxr200013@utdallas.edu::ddbf2752-890d-47ca-bd22-8f4bd8fdfa8b" providerId="AD" clId="Web-{A803A79F-E7FF-B355-2A55-F8FDD95A9FEC}" dt="2023-04-28T22:42:40.558" v="328"/>
          <ac:spMkLst>
            <pc:docMk/>
            <pc:sldMk cId="1178904841" sldId="275"/>
            <ac:spMk id="3" creationId="{2B7008C4-1AC3-FD23-1B78-FCD012AB0215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4-29T00:00:23.724" v="1345" actId="20577"/>
          <ac:spMkLst>
            <pc:docMk/>
            <pc:sldMk cId="1178904841" sldId="275"/>
            <ac:spMk id="7" creationId="{24CB50AE-890C-D095-0711-473774711BFD}"/>
          </ac:spMkLst>
        </pc:spChg>
        <pc:picChg chg="add mod ord">
          <ac:chgData name="Renganathan, Devshan" userId="S::dxr200013@utdallas.edu::ddbf2752-890d-47ca-bd22-8f4bd8fdfa8b" providerId="AD" clId="Web-{A803A79F-E7FF-B355-2A55-F8FDD95A9FEC}" dt="2023-04-28T22:54:38.632" v="591" actId="1076"/>
          <ac:picMkLst>
            <pc:docMk/>
            <pc:sldMk cId="1178904841" sldId="275"/>
            <ac:picMk id="4" creationId="{9A8643C3-1961-8B48-1C68-C34F3DE22739}"/>
          </ac:picMkLst>
        </pc:picChg>
        <pc:picChg chg="add mod">
          <ac:chgData name="Renganathan, Devshan" userId="S::dxr200013@utdallas.edu::ddbf2752-890d-47ca-bd22-8f4bd8fdfa8b" providerId="AD" clId="Web-{A803A79F-E7FF-B355-2A55-F8FDD95A9FEC}" dt="2023-04-28T22:54:38.679" v="592" actId="1076"/>
          <ac:picMkLst>
            <pc:docMk/>
            <pc:sldMk cId="1178904841" sldId="275"/>
            <ac:picMk id="5" creationId="{3AA71559-1926-C7CA-5BEA-74DAC29FEA09}"/>
          </ac:picMkLst>
        </pc:picChg>
      </pc:sldChg>
      <pc:sldChg chg="modSp">
        <pc:chgData name="Renganathan, Devshan" userId="S::dxr200013@utdallas.edu::ddbf2752-890d-47ca-bd22-8f4bd8fdfa8b" providerId="AD" clId="Web-{A803A79F-E7FF-B355-2A55-F8FDD95A9FEC}" dt="2023-04-28T21:03:02.414" v="141" actId="20577"/>
        <pc:sldMkLst>
          <pc:docMk/>
          <pc:sldMk cId="2031071017" sldId="276"/>
        </pc:sldMkLst>
        <pc:spChg chg="mod">
          <ac:chgData name="Renganathan, Devshan" userId="S::dxr200013@utdallas.edu::ddbf2752-890d-47ca-bd22-8f4bd8fdfa8b" providerId="AD" clId="Web-{A803A79F-E7FF-B355-2A55-F8FDD95A9FEC}" dt="2023-04-28T21:03:02.414" v="141" actId="20577"/>
          <ac:spMkLst>
            <pc:docMk/>
            <pc:sldMk cId="2031071017" sldId="276"/>
            <ac:spMk id="4" creationId="{E939823F-21DD-53F2-B0A0-DB6952EF83CA}"/>
          </ac:spMkLst>
        </pc:spChg>
        <pc:spChg chg="mod">
          <ac:chgData name="Renganathan, Devshan" userId="S::dxr200013@utdallas.edu::ddbf2752-890d-47ca-bd22-8f4bd8fdfa8b" providerId="AD" clId="Web-{A803A79F-E7FF-B355-2A55-F8FDD95A9FEC}" dt="2023-04-28T20:53:30.940" v="78" actId="20577"/>
          <ac:spMkLst>
            <pc:docMk/>
            <pc:sldMk cId="2031071017" sldId="276"/>
            <ac:spMk id="10" creationId="{6C0340FC-7F63-72A7-063C-1F4DB5ABA2C1}"/>
          </ac:spMkLst>
        </pc:spChg>
      </pc:sldChg>
      <pc:sldChg chg="addSp delSp modSp">
        <pc:chgData name="Renganathan, Devshan" userId="S::dxr200013@utdallas.edu::ddbf2752-890d-47ca-bd22-8f4bd8fdfa8b" providerId="AD" clId="Web-{A803A79F-E7FF-B355-2A55-F8FDD95A9FEC}" dt="2023-04-28T22:21:55.777" v="164"/>
        <pc:sldMkLst>
          <pc:docMk/>
          <pc:sldMk cId="3672369103" sldId="277"/>
        </pc:sldMkLst>
        <pc:spChg chg="mod">
          <ac:chgData name="Renganathan, Devshan" userId="S::dxr200013@utdallas.edu::ddbf2752-890d-47ca-bd22-8f4bd8fdfa8b" providerId="AD" clId="Web-{A803A79F-E7FF-B355-2A55-F8FDD95A9FEC}" dt="2023-04-28T21:08:01.004" v="146" actId="20577"/>
          <ac:spMkLst>
            <pc:docMk/>
            <pc:sldMk cId="3672369103" sldId="277"/>
            <ac:spMk id="4" creationId="{6001AAFA-1EBB-4591-463C-E1BF7BEAA7CF}"/>
          </ac:spMkLst>
        </pc:spChg>
        <pc:spChg chg="mod">
          <ac:chgData name="Renganathan, Devshan" userId="S::dxr200013@utdallas.edu::ddbf2752-890d-47ca-bd22-8f4bd8fdfa8b" providerId="AD" clId="Web-{A803A79F-E7FF-B355-2A55-F8FDD95A9FEC}" dt="2023-04-28T21:00:47.003" v="127" actId="20577"/>
          <ac:spMkLst>
            <pc:docMk/>
            <pc:sldMk cId="3672369103" sldId="277"/>
            <ac:spMk id="8" creationId="{19A99CE8-9076-8C08-1377-BF5D1A9BD123}"/>
          </ac:spMkLst>
        </pc:spChg>
        <pc:picChg chg="add del mod">
          <ac:chgData name="Renganathan, Devshan" userId="S::dxr200013@utdallas.edu::ddbf2752-890d-47ca-bd22-8f4bd8fdfa8b" providerId="AD" clId="Web-{A803A79F-E7FF-B355-2A55-F8FDD95A9FEC}" dt="2023-04-28T22:21:19.338" v="159"/>
          <ac:picMkLst>
            <pc:docMk/>
            <pc:sldMk cId="3672369103" sldId="277"/>
            <ac:picMk id="3" creationId="{F7AD554E-F255-40A6-2979-8630DB7EE674}"/>
          </ac:picMkLst>
        </pc:picChg>
        <pc:picChg chg="add del mod">
          <ac:chgData name="Renganathan, Devshan" userId="S::dxr200013@utdallas.edu::ddbf2752-890d-47ca-bd22-8f4bd8fdfa8b" providerId="AD" clId="Web-{A803A79F-E7FF-B355-2A55-F8FDD95A9FEC}" dt="2023-04-28T22:21:55.777" v="164"/>
          <ac:picMkLst>
            <pc:docMk/>
            <pc:sldMk cId="3672369103" sldId="277"/>
            <ac:picMk id="5" creationId="{0981871E-C9EC-1D49-857C-DAF37EA0D1DB}"/>
          </ac:picMkLst>
        </pc:picChg>
        <pc:picChg chg="mod">
          <ac:chgData name="Renganathan, Devshan" userId="S::dxr200013@utdallas.edu::ddbf2752-890d-47ca-bd22-8f4bd8fdfa8b" providerId="AD" clId="Web-{A803A79F-E7FF-B355-2A55-F8FDD95A9FEC}" dt="2023-04-28T22:19:44.975" v="157" actId="1076"/>
          <ac:picMkLst>
            <pc:docMk/>
            <pc:sldMk cId="3672369103" sldId="277"/>
            <ac:picMk id="6" creationId="{FC8F0D11-23FE-7E0E-BA9E-19B56ECC8A87}"/>
          </ac:picMkLst>
        </pc:picChg>
      </pc:sldChg>
      <pc:sldChg chg="addSp delSp modSp new">
        <pc:chgData name="Renganathan, Devshan" userId="S::dxr200013@utdallas.edu::ddbf2752-890d-47ca-bd22-8f4bd8fdfa8b" providerId="AD" clId="Web-{A803A79F-E7FF-B355-2A55-F8FDD95A9FEC}" dt="2023-05-01T19:57:40.425" v="2598" actId="20577"/>
        <pc:sldMkLst>
          <pc:docMk/>
          <pc:sldMk cId="3568533691" sldId="278"/>
        </pc:sldMkLst>
        <pc:spChg chg="mod">
          <ac:chgData name="Renganathan, Devshan" userId="S::dxr200013@utdallas.edu::ddbf2752-890d-47ca-bd22-8f4bd8fdfa8b" providerId="AD" clId="Web-{A803A79F-E7FF-B355-2A55-F8FDD95A9FEC}" dt="2023-04-28T21:08:50.146" v="155" actId="20577"/>
          <ac:spMkLst>
            <pc:docMk/>
            <pc:sldMk cId="3568533691" sldId="278"/>
            <ac:spMk id="2" creationId="{69BD83FE-DE1B-B782-C674-495BEF62A058}"/>
          </ac:spMkLst>
        </pc:spChg>
        <pc:spChg chg="del">
          <ac:chgData name="Renganathan, Devshan" userId="S::dxr200013@utdallas.edu::ddbf2752-890d-47ca-bd22-8f4bd8fdfa8b" providerId="AD" clId="Web-{A803A79F-E7FF-B355-2A55-F8FDD95A9FEC}" dt="2023-04-28T22:28:58.918" v="165"/>
          <ac:spMkLst>
            <pc:docMk/>
            <pc:sldMk cId="3568533691" sldId="278"/>
            <ac:spMk id="3" creationId="{3E500CE3-B6E9-6D85-1E6B-B3256F24405B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57:40.425" v="2598" actId="20577"/>
          <ac:spMkLst>
            <pc:docMk/>
            <pc:sldMk cId="3568533691" sldId="278"/>
            <ac:spMk id="7" creationId="{E298566F-60D2-8B0B-76EA-ABB664557811}"/>
          </ac:spMkLst>
        </pc:spChg>
        <pc:grpChg chg="add mod">
          <ac:chgData name="Renganathan, Devshan" userId="S::dxr200013@utdallas.edu::ddbf2752-890d-47ca-bd22-8f4bd8fdfa8b" providerId="AD" clId="Web-{A803A79F-E7FF-B355-2A55-F8FDD95A9FEC}" dt="2023-04-28T22:40:07.443" v="305" actId="1076"/>
          <ac:grpSpMkLst>
            <pc:docMk/>
            <pc:sldMk cId="3568533691" sldId="278"/>
            <ac:grpSpMk id="8" creationId="{DD916BDA-4183-E81F-C90C-B1218F0E0EBD}"/>
          </ac:grpSpMkLst>
        </pc:grpChg>
        <pc:picChg chg="add mod">
          <ac:chgData name="Renganathan, Devshan" userId="S::dxr200013@utdallas.edu::ddbf2752-890d-47ca-bd22-8f4bd8fdfa8b" providerId="AD" clId="Web-{A803A79F-E7FF-B355-2A55-F8FDD95A9FEC}" dt="2023-04-28T22:40:01.224" v="304" actId="1076"/>
          <ac:picMkLst>
            <pc:docMk/>
            <pc:sldMk cId="3568533691" sldId="278"/>
            <ac:picMk id="4" creationId="{A19809CA-3ECF-C807-0F04-B39ABF9363AD}"/>
          </ac:picMkLst>
        </pc:picChg>
        <pc:picChg chg="add mod">
          <ac:chgData name="Renganathan, Devshan" userId="S::dxr200013@utdallas.edu::ddbf2752-890d-47ca-bd22-8f4bd8fdfa8b" providerId="AD" clId="Web-{A803A79F-E7FF-B355-2A55-F8FDD95A9FEC}" dt="2023-04-28T22:38:20.783" v="233" actId="1076"/>
          <ac:picMkLst>
            <pc:docMk/>
            <pc:sldMk cId="3568533691" sldId="278"/>
            <ac:picMk id="5" creationId="{CDA56BFF-F9EF-1258-719F-C28ACFFF452B}"/>
          </ac:picMkLst>
        </pc:picChg>
        <pc:picChg chg="add mod">
          <ac:chgData name="Renganathan, Devshan" userId="S::dxr200013@utdallas.edu::ddbf2752-890d-47ca-bd22-8f4bd8fdfa8b" providerId="AD" clId="Web-{A803A79F-E7FF-B355-2A55-F8FDD95A9FEC}" dt="2023-04-28T22:38:20.814" v="234" actId="1076"/>
          <ac:picMkLst>
            <pc:docMk/>
            <pc:sldMk cId="3568533691" sldId="278"/>
            <ac:picMk id="6" creationId="{CA32C0AC-71DC-B176-13E6-B005F908B700}"/>
          </ac:picMkLst>
        </pc:picChg>
      </pc:sldChg>
      <pc:sldChg chg="addSp modSp new">
        <pc:chgData name="Renganathan, Devshan" userId="S::dxr200013@utdallas.edu::ddbf2752-890d-47ca-bd22-8f4bd8fdfa8b" providerId="AD" clId="Web-{A803A79F-E7FF-B355-2A55-F8FDD95A9FEC}" dt="2023-05-01T19:48:29.216" v="2337" actId="20577"/>
        <pc:sldMkLst>
          <pc:docMk/>
          <pc:sldMk cId="557855998" sldId="279"/>
        </pc:sldMkLst>
        <pc:spChg chg="mod">
          <ac:chgData name="Renganathan, Devshan" userId="S::dxr200013@utdallas.edu::ddbf2752-890d-47ca-bd22-8f4bd8fdfa8b" providerId="AD" clId="Web-{A803A79F-E7FF-B355-2A55-F8FDD95A9FEC}" dt="2023-04-28T22:57:00.809" v="603" actId="20577"/>
          <ac:spMkLst>
            <pc:docMk/>
            <pc:sldMk cId="557855998" sldId="279"/>
            <ac:spMk id="2" creationId="{43B11909-AD3E-DF07-9DDD-BF0A553964C9}"/>
          </ac:spMkLst>
        </pc:spChg>
        <pc:spChg chg="mod">
          <ac:chgData name="Renganathan, Devshan" userId="S::dxr200013@utdallas.edu::ddbf2752-890d-47ca-bd22-8f4bd8fdfa8b" providerId="AD" clId="Web-{A803A79F-E7FF-B355-2A55-F8FDD95A9FEC}" dt="2023-05-01T19:48:29.216" v="2337" actId="20577"/>
          <ac:spMkLst>
            <pc:docMk/>
            <pc:sldMk cId="557855998" sldId="279"/>
            <ac:spMk id="3" creationId="{4CB64039-CAD3-2466-DAA7-A34AD5B393D1}"/>
          </ac:spMkLst>
        </pc:spChg>
        <pc:picChg chg="add mod">
          <ac:chgData name="Renganathan, Devshan" userId="S::dxr200013@utdallas.edu::ddbf2752-890d-47ca-bd22-8f4bd8fdfa8b" providerId="AD" clId="Web-{A803A79F-E7FF-B355-2A55-F8FDD95A9FEC}" dt="2023-04-28T23:19:18.404" v="609" actId="1076"/>
          <ac:picMkLst>
            <pc:docMk/>
            <pc:sldMk cId="557855998" sldId="279"/>
            <ac:picMk id="4" creationId="{62E3C282-E225-5F0B-CC88-6455CC240315}"/>
          </ac:picMkLst>
        </pc:picChg>
      </pc:sldChg>
      <pc:sldChg chg="modSp new">
        <pc:chgData name="Renganathan, Devshan" userId="S::dxr200013@utdallas.edu::ddbf2752-890d-47ca-bd22-8f4bd8fdfa8b" providerId="AD" clId="Web-{A803A79F-E7FF-B355-2A55-F8FDD95A9FEC}" dt="2023-05-01T20:58:17.804" v="2704" actId="20577"/>
        <pc:sldMkLst>
          <pc:docMk/>
          <pc:sldMk cId="2790598300" sldId="280"/>
        </pc:sldMkLst>
        <pc:spChg chg="mod">
          <ac:chgData name="Renganathan, Devshan" userId="S::dxr200013@utdallas.edu::ddbf2752-890d-47ca-bd22-8f4bd8fdfa8b" providerId="AD" clId="Web-{A803A79F-E7FF-B355-2A55-F8FDD95A9FEC}" dt="2023-04-28T23:19:33.108" v="617" actId="20577"/>
          <ac:spMkLst>
            <pc:docMk/>
            <pc:sldMk cId="2790598300" sldId="280"/>
            <ac:spMk id="2" creationId="{F3DBAAAC-4C70-770C-C5FA-B5C3F305ED09}"/>
          </ac:spMkLst>
        </pc:spChg>
        <pc:spChg chg="mod">
          <ac:chgData name="Renganathan, Devshan" userId="S::dxr200013@utdallas.edu::ddbf2752-890d-47ca-bd22-8f4bd8fdfa8b" providerId="AD" clId="Web-{A803A79F-E7FF-B355-2A55-F8FDD95A9FEC}" dt="2023-05-01T20:58:17.804" v="2704" actId="20577"/>
          <ac:spMkLst>
            <pc:docMk/>
            <pc:sldMk cId="2790598300" sldId="280"/>
            <ac:spMk id="3" creationId="{6FED99EF-7B86-E594-AE19-351F3D0E51D9}"/>
          </ac:spMkLst>
        </pc:spChg>
      </pc:sldChg>
      <pc:sldChg chg="addSp modSp new">
        <pc:chgData name="Renganathan, Devshan" userId="S::dxr200013@utdallas.edu::ddbf2752-890d-47ca-bd22-8f4bd8fdfa8b" providerId="AD" clId="Web-{A803A79F-E7FF-B355-2A55-F8FDD95A9FEC}" dt="2023-04-29T00:05:29.891" v="1483" actId="20577"/>
        <pc:sldMkLst>
          <pc:docMk/>
          <pc:sldMk cId="2224653709" sldId="281"/>
        </pc:sldMkLst>
        <pc:spChg chg="mod">
          <ac:chgData name="Renganathan, Devshan" userId="S::dxr200013@utdallas.edu::ddbf2752-890d-47ca-bd22-8f4bd8fdfa8b" providerId="AD" clId="Web-{A803A79F-E7FF-B355-2A55-F8FDD95A9FEC}" dt="2023-04-28T23:41:35.810" v="961" actId="20577"/>
          <ac:spMkLst>
            <pc:docMk/>
            <pc:sldMk cId="2224653709" sldId="281"/>
            <ac:spMk id="2" creationId="{FD4059E8-9A80-A278-70F1-9A7FFBF993EF}"/>
          </ac:spMkLst>
        </pc:spChg>
        <pc:spChg chg="mod">
          <ac:chgData name="Renganathan, Devshan" userId="S::dxr200013@utdallas.edu::ddbf2752-890d-47ca-bd22-8f4bd8fdfa8b" providerId="AD" clId="Web-{A803A79F-E7FF-B355-2A55-F8FDD95A9FEC}" dt="2023-04-29T00:05:29.891" v="1483" actId="20577"/>
          <ac:spMkLst>
            <pc:docMk/>
            <pc:sldMk cId="2224653709" sldId="281"/>
            <ac:spMk id="3" creationId="{9BD67158-9450-3170-2FF8-D75A99929195}"/>
          </ac:spMkLst>
        </pc:spChg>
        <pc:picChg chg="add mod">
          <ac:chgData name="Renganathan, Devshan" userId="S::dxr200013@utdallas.edu::ddbf2752-890d-47ca-bd22-8f4bd8fdfa8b" providerId="AD" clId="Web-{A803A79F-E7FF-B355-2A55-F8FDD95A9FEC}" dt="2023-04-28T23:47:03.994" v="1188" actId="14100"/>
          <ac:picMkLst>
            <pc:docMk/>
            <pc:sldMk cId="2224653709" sldId="281"/>
            <ac:picMk id="4" creationId="{2B48B029-5CF6-596D-8B8C-B4FEC4518BD7}"/>
          </ac:picMkLst>
        </pc:picChg>
      </pc:sldChg>
      <pc:sldChg chg="addSp modSp new">
        <pc:chgData name="Renganathan, Devshan" userId="S::dxr200013@utdallas.edu::ddbf2752-890d-47ca-bd22-8f4bd8fdfa8b" providerId="AD" clId="Web-{A803A79F-E7FF-B355-2A55-F8FDD95A9FEC}" dt="2023-05-01T20:48:57.927" v="2659" actId="20577"/>
        <pc:sldMkLst>
          <pc:docMk/>
          <pc:sldMk cId="527097610" sldId="282"/>
        </pc:sldMkLst>
        <pc:spChg chg="mod">
          <ac:chgData name="Renganathan, Devshan" userId="S::dxr200013@utdallas.edu::ddbf2752-890d-47ca-bd22-8f4bd8fdfa8b" providerId="AD" clId="Web-{A803A79F-E7FF-B355-2A55-F8FDD95A9FEC}" dt="2023-04-28T23:48:45.450" v="1208" actId="20577"/>
          <ac:spMkLst>
            <pc:docMk/>
            <pc:sldMk cId="527097610" sldId="282"/>
            <ac:spMk id="2" creationId="{A1AACB2A-0989-62F8-348C-23CE3C00AF89}"/>
          </ac:spMkLst>
        </pc:spChg>
        <pc:spChg chg="mod">
          <ac:chgData name="Renganathan, Devshan" userId="S::dxr200013@utdallas.edu::ddbf2752-890d-47ca-bd22-8f4bd8fdfa8b" providerId="AD" clId="Web-{A803A79F-E7FF-B355-2A55-F8FDD95A9FEC}" dt="2023-05-01T20:48:57.927" v="2659" actId="20577"/>
          <ac:spMkLst>
            <pc:docMk/>
            <pc:sldMk cId="527097610" sldId="282"/>
            <ac:spMk id="3" creationId="{BAF73AB0-233C-8D95-C81B-6ED638884ADB}"/>
          </ac:spMkLst>
        </pc:spChg>
        <pc:picChg chg="add mod">
          <ac:chgData name="Renganathan, Devshan" userId="S::dxr200013@utdallas.edu::ddbf2752-890d-47ca-bd22-8f4bd8fdfa8b" providerId="AD" clId="Web-{A803A79F-E7FF-B355-2A55-F8FDD95A9FEC}" dt="2023-04-28T23:59:15.441" v="1303" actId="1076"/>
          <ac:picMkLst>
            <pc:docMk/>
            <pc:sldMk cId="527097610" sldId="282"/>
            <ac:picMk id="4" creationId="{D6DFC8EA-6129-0D94-B4DD-927F3FEA6B09}"/>
          </ac:picMkLst>
        </pc:picChg>
      </pc:sldChg>
      <pc:sldChg chg="modSp add replId">
        <pc:chgData name="Renganathan, Devshan" userId="S::dxr200013@utdallas.edu::ddbf2752-890d-47ca-bd22-8f4bd8fdfa8b" providerId="AD" clId="Web-{A803A79F-E7FF-B355-2A55-F8FDD95A9FEC}" dt="2023-05-01T20:51:09.525" v="2681" actId="20577"/>
        <pc:sldMkLst>
          <pc:docMk/>
          <pc:sldMk cId="3593931007" sldId="283"/>
        </pc:sldMkLst>
        <pc:spChg chg="mod">
          <ac:chgData name="Renganathan, Devshan" userId="S::dxr200013@utdallas.edu::ddbf2752-890d-47ca-bd22-8f4bd8fdfa8b" providerId="AD" clId="Web-{A803A79F-E7FF-B355-2A55-F8FDD95A9FEC}" dt="2023-05-01T20:51:09.525" v="2681" actId="20577"/>
          <ac:spMkLst>
            <pc:docMk/>
            <pc:sldMk cId="3593931007" sldId="283"/>
            <ac:spMk id="3" creationId="{BAF73AB0-233C-8D95-C81B-6ED638884ADB}"/>
          </ac:spMkLst>
        </pc:spChg>
      </pc:sldChg>
      <pc:sldChg chg="modSp new">
        <pc:chgData name="Renganathan, Devshan" userId="S::dxr200013@utdallas.edu::ddbf2752-890d-47ca-bd22-8f4bd8fdfa8b" providerId="AD" clId="Web-{A803A79F-E7FF-B355-2A55-F8FDD95A9FEC}" dt="2023-05-01T20:52:32.387" v="2693" actId="20577"/>
        <pc:sldMkLst>
          <pc:docMk/>
          <pc:sldMk cId="740607923" sldId="284"/>
        </pc:sldMkLst>
        <pc:spChg chg="mod">
          <ac:chgData name="Renganathan, Devshan" userId="S::dxr200013@utdallas.edu::ddbf2752-890d-47ca-bd22-8f4bd8fdfa8b" providerId="AD" clId="Web-{A803A79F-E7FF-B355-2A55-F8FDD95A9FEC}" dt="2023-04-29T00:01:40.524" v="1358" actId="20577"/>
          <ac:spMkLst>
            <pc:docMk/>
            <pc:sldMk cId="740607923" sldId="284"/>
            <ac:spMk id="2" creationId="{CC061A2B-F5BD-B8B0-A3E2-78BE4FD98EF4}"/>
          </ac:spMkLst>
        </pc:spChg>
        <pc:spChg chg="mod">
          <ac:chgData name="Renganathan, Devshan" userId="S::dxr200013@utdallas.edu::ddbf2752-890d-47ca-bd22-8f4bd8fdfa8b" providerId="AD" clId="Web-{A803A79F-E7FF-B355-2A55-F8FDD95A9FEC}" dt="2023-05-01T20:52:32.387" v="2693" actId="20577"/>
          <ac:spMkLst>
            <pc:docMk/>
            <pc:sldMk cId="740607923" sldId="284"/>
            <ac:spMk id="3" creationId="{CCBE96E1-72A3-654F-DF90-6B7C9E487C85}"/>
          </ac:spMkLst>
        </pc:spChg>
      </pc:sldChg>
      <pc:sldChg chg="addSp delSp modSp new">
        <pc:chgData name="Renganathan, Devshan" userId="S::dxr200013@utdallas.edu::ddbf2752-890d-47ca-bd22-8f4bd8fdfa8b" providerId="AD" clId="Web-{A803A79F-E7FF-B355-2A55-F8FDD95A9FEC}" dt="2023-05-01T19:46:51.869" v="2311" actId="14100"/>
        <pc:sldMkLst>
          <pc:docMk/>
          <pc:sldMk cId="2218505166" sldId="285"/>
        </pc:sldMkLst>
        <pc:spChg chg="mod">
          <ac:chgData name="Renganathan, Devshan" userId="S::dxr200013@utdallas.edu::ddbf2752-890d-47ca-bd22-8f4bd8fdfa8b" providerId="AD" clId="Web-{A803A79F-E7FF-B355-2A55-F8FDD95A9FEC}" dt="2023-04-29T00:06:02.377" v="1492" actId="20577"/>
          <ac:spMkLst>
            <pc:docMk/>
            <pc:sldMk cId="2218505166" sldId="285"/>
            <ac:spMk id="2" creationId="{74A48D71-2DE5-71CB-872F-BDBA72542298}"/>
          </ac:spMkLst>
        </pc:spChg>
        <pc:spChg chg="del">
          <ac:chgData name="Renganathan, Devshan" userId="S::dxr200013@utdallas.edu::ddbf2752-890d-47ca-bd22-8f4bd8fdfa8b" providerId="AD" clId="Web-{A803A79F-E7FF-B355-2A55-F8FDD95A9FEC}" dt="2023-04-29T00:07:15.036" v="1501"/>
          <ac:spMkLst>
            <pc:docMk/>
            <pc:sldMk cId="2218505166" sldId="285"/>
            <ac:spMk id="3" creationId="{EA620953-0625-C169-3831-AC4808C69636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46:51.869" v="2311" actId="14100"/>
          <ac:spMkLst>
            <pc:docMk/>
            <pc:sldMk cId="2218505166" sldId="285"/>
            <ac:spMk id="7" creationId="{8557016F-3234-3C54-DC13-962ECE328787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5-01T19:46:44.259" v="2307" actId="20577"/>
          <ac:spMkLst>
            <pc:docMk/>
            <pc:sldMk cId="2218505166" sldId="285"/>
            <ac:spMk id="8" creationId="{582FA55C-037E-F9EE-1ECD-9D24B7E4785B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4-30T20:24:49.703" v="1641" actId="1076"/>
          <ac:spMkLst>
            <pc:docMk/>
            <pc:sldMk cId="2218505166" sldId="285"/>
            <ac:spMk id="9" creationId="{2A560D56-E760-215F-2645-43A9BAA80B5D}"/>
          </ac:spMkLst>
        </pc:spChg>
        <pc:spChg chg="add mod">
          <ac:chgData name="Renganathan, Devshan" userId="S::dxr200013@utdallas.edu::ddbf2752-890d-47ca-bd22-8f4bd8fdfa8b" providerId="AD" clId="Web-{A803A79F-E7FF-B355-2A55-F8FDD95A9FEC}" dt="2023-04-29T00:18:18.761" v="1610" actId="1076"/>
          <ac:spMkLst>
            <pc:docMk/>
            <pc:sldMk cId="2218505166" sldId="285"/>
            <ac:spMk id="10" creationId="{D4096350-8478-7393-C5CE-71579DC6618E}"/>
          </ac:spMkLst>
        </pc:spChg>
        <pc:picChg chg="add mod">
          <ac:chgData name="Renganathan, Devshan" userId="S::dxr200013@utdallas.edu::ddbf2752-890d-47ca-bd22-8f4bd8fdfa8b" providerId="AD" clId="Web-{A803A79F-E7FF-B355-2A55-F8FDD95A9FEC}" dt="2023-04-30T20:25:08.109" v="1642" actId="1076"/>
          <ac:picMkLst>
            <pc:docMk/>
            <pc:sldMk cId="2218505166" sldId="285"/>
            <ac:picMk id="4" creationId="{3A89B5CE-39BA-9629-02FE-C98F45FA004B}"/>
          </ac:picMkLst>
        </pc:picChg>
        <pc:picChg chg="add mod">
          <ac:chgData name="Renganathan, Devshan" userId="S::dxr200013@utdallas.edu::ddbf2752-890d-47ca-bd22-8f4bd8fdfa8b" providerId="AD" clId="Web-{A803A79F-E7FF-B355-2A55-F8FDD95A9FEC}" dt="2023-04-29T00:09:07.321" v="1511" actId="1076"/>
          <ac:picMkLst>
            <pc:docMk/>
            <pc:sldMk cId="2218505166" sldId="285"/>
            <ac:picMk id="5" creationId="{7A3935C5-6575-BBA1-1526-8A050A74711C}"/>
          </ac:picMkLst>
        </pc:picChg>
        <pc:picChg chg="add del mod">
          <ac:chgData name="Renganathan, Devshan" userId="S::dxr200013@utdallas.edu::ddbf2752-890d-47ca-bd22-8f4bd8fdfa8b" providerId="AD" clId="Web-{A803A79F-E7FF-B355-2A55-F8FDD95A9FEC}" dt="2023-04-30T20:23:21.871" v="1617"/>
          <ac:picMkLst>
            <pc:docMk/>
            <pc:sldMk cId="2218505166" sldId="285"/>
            <ac:picMk id="6" creationId="{2F6A512F-7275-25C7-285A-0042F2A24917}"/>
          </ac:picMkLst>
        </pc:picChg>
        <pc:picChg chg="add mod">
          <ac:chgData name="Renganathan, Devshan" userId="S::dxr200013@utdallas.edu::ddbf2752-890d-47ca-bd22-8f4bd8fdfa8b" providerId="AD" clId="Web-{A803A79F-E7FF-B355-2A55-F8FDD95A9FEC}" dt="2023-05-01T03:07:05.773" v="1775" actId="1076"/>
          <ac:picMkLst>
            <pc:docMk/>
            <pc:sldMk cId="2218505166" sldId="285"/>
            <ac:picMk id="11" creationId="{3DADF86C-AE7F-EB58-6239-DABE4FED2B92}"/>
          </ac:picMkLst>
        </pc:picChg>
      </pc:sldChg>
      <pc:sldChg chg="addSp modSp">
        <pc:chgData name="Renganathan, Devshan" userId="S::dxr200013@utdallas.edu::ddbf2752-890d-47ca-bd22-8f4bd8fdfa8b" providerId="AD" clId="Web-{A803A79F-E7FF-B355-2A55-F8FDD95A9FEC}" dt="2023-05-01T20:20:24.681" v="2627" actId="20577"/>
        <pc:sldMkLst>
          <pc:docMk/>
          <pc:sldMk cId="665042565" sldId="287"/>
        </pc:sldMkLst>
        <pc:spChg chg="mod">
          <ac:chgData name="Renganathan, Devshan" userId="S::dxr200013@utdallas.edu::ddbf2752-890d-47ca-bd22-8f4bd8fdfa8b" providerId="AD" clId="Web-{A803A79F-E7FF-B355-2A55-F8FDD95A9FEC}" dt="2023-05-01T20:14:17.229" v="2614" actId="1076"/>
          <ac:spMkLst>
            <pc:docMk/>
            <pc:sldMk cId="665042565" sldId="287"/>
            <ac:spMk id="2" creationId="{DE96B45C-CF20-1017-097D-AF09E40D3830}"/>
          </ac:spMkLst>
        </pc:spChg>
        <pc:spChg chg="mod">
          <ac:chgData name="Renganathan, Devshan" userId="S::dxr200013@utdallas.edu::ddbf2752-890d-47ca-bd22-8f4bd8fdfa8b" providerId="AD" clId="Web-{A803A79F-E7FF-B355-2A55-F8FDD95A9FEC}" dt="2023-05-01T20:20:24.681" v="2627" actId="20577"/>
          <ac:spMkLst>
            <pc:docMk/>
            <pc:sldMk cId="665042565" sldId="287"/>
            <ac:spMk id="3" creationId="{9B503429-8BF3-0FBC-4ADD-37912BED53BA}"/>
          </ac:spMkLst>
        </pc:spChg>
        <pc:picChg chg="add mod">
          <ac:chgData name="Renganathan, Devshan" userId="S::dxr200013@utdallas.edu::ddbf2752-890d-47ca-bd22-8f4bd8fdfa8b" providerId="AD" clId="Web-{A803A79F-E7FF-B355-2A55-F8FDD95A9FEC}" dt="2023-05-01T20:10:55.956" v="2611" actId="1076"/>
          <ac:picMkLst>
            <pc:docMk/>
            <pc:sldMk cId="665042565" sldId="287"/>
            <ac:picMk id="5" creationId="{123C4489-1B14-A417-3CF3-7D1D96E892F1}"/>
          </ac:picMkLst>
        </pc:picChg>
      </pc:sldChg>
      <pc:sldChg chg="modSp">
        <pc:chgData name="Renganathan, Devshan" userId="S::dxr200013@utdallas.edu::ddbf2752-890d-47ca-bd22-8f4bd8fdfa8b" providerId="AD" clId="Web-{A803A79F-E7FF-B355-2A55-F8FDD95A9FEC}" dt="2023-05-01T20:27:24.822" v="2633" actId="20577"/>
        <pc:sldMkLst>
          <pc:docMk/>
          <pc:sldMk cId="2185723178" sldId="293"/>
        </pc:sldMkLst>
        <pc:spChg chg="mod">
          <ac:chgData name="Renganathan, Devshan" userId="S::dxr200013@utdallas.edu::ddbf2752-890d-47ca-bd22-8f4bd8fdfa8b" providerId="AD" clId="Web-{A803A79F-E7FF-B355-2A55-F8FDD95A9FEC}" dt="2023-05-01T20:27:24.822" v="2633" actId="20577"/>
          <ac:spMkLst>
            <pc:docMk/>
            <pc:sldMk cId="2185723178" sldId="293"/>
            <ac:spMk id="3" creationId="{89C656B5-8B7E-6479-1287-E4694CD73A7A}"/>
          </ac:spMkLst>
        </pc:spChg>
      </pc:sldChg>
    </pc:docChg>
  </pc:docChgLst>
  <pc:docChgLst>
    <pc:chgData name="Salman, Humza" userId="S::mhs180007@utdallas.edu::f7492d98-13ac-4079-bb36-ae5cfaa17cd2" providerId="AD" clId="Web-{148544C0-F8FE-FCCB-EA9F-E97B8A921908}"/>
    <pc:docChg chg="modSld">
      <pc:chgData name="Salman, Humza" userId="S::mhs180007@utdallas.edu::f7492d98-13ac-4079-bb36-ae5cfaa17cd2" providerId="AD" clId="Web-{148544C0-F8FE-FCCB-EA9F-E97B8A921908}" dt="2023-04-25T15:35:20.174" v="8"/>
      <pc:docMkLst>
        <pc:docMk/>
      </pc:docMkLst>
      <pc:sldChg chg="addSp delSp modSp mod setBg addAnim delAnim setClrOvrMap">
        <pc:chgData name="Salman, Humza" userId="S::mhs180007@utdallas.edu::f7492d98-13ac-4079-bb36-ae5cfaa17cd2" providerId="AD" clId="Web-{148544C0-F8FE-FCCB-EA9F-E97B8A921908}" dt="2023-04-25T15:35:20.174" v="8"/>
        <pc:sldMkLst>
          <pc:docMk/>
          <pc:sldMk cId="809712374" sldId="256"/>
        </pc:sldMkLst>
        <pc:spChg chg="mod">
          <ac:chgData name="Salman, Humza" userId="S::mhs180007@utdallas.edu::f7492d98-13ac-4079-bb36-ae5cfaa17cd2" providerId="AD" clId="Web-{148544C0-F8FE-FCCB-EA9F-E97B8A921908}" dt="2023-04-25T15:35:20.174" v="8"/>
          <ac:spMkLst>
            <pc:docMk/>
            <pc:sldMk cId="809712374" sldId="256"/>
            <ac:spMk id="2" creationId="{383411DC-194A-0DA3-E036-EFD628822149}"/>
          </ac:spMkLst>
        </pc:spChg>
        <pc:spChg chg="mod">
          <ac:chgData name="Salman, Humza" userId="S::mhs180007@utdallas.edu::f7492d98-13ac-4079-bb36-ae5cfaa17cd2" providerId="AD" clId="Web-{148544C0-F8FE-FCCB-EA9F-E97B8A921908}" dt="2023-04-25T15:35:20.174" v="8"/>
          <ac:spMkLst>
            <pc:docMk/>
            <pc:sldMk cId="809712374" sldId="256"/>
            <ac:spMk id="3" creationId="{151464DB-3800-337D-D6AE-A03B9F83CA75}"/>
          </ac:spMkLst>
        </pc:spChg>
        <pc:spChg chg="add del">
          <ac:chgData name="Salman, Humza" userId="S::mhs180007@utdallas.edu::f7492d98-13ac-4079-bb36-ae5cfaa17cd2" providerId="AD" clId="Web-{148544C0-F8FE-FCCB-EA9F-E97B8A921908}" dt="2023-04-25T15:35:06.611" v="5"/>
          <ac:spMkLst>
            <pc:docMk/>
            <pc:sldMk cId="809712374" sldId="256"/>
            <ac:spMk id="9" creationId="{71B2258F-86CA-4D4D-8270-BC05FCDEBFB3}"/>
          </ac:spMkLst>
        </pc:spChg>
        <pc:spChg chg="add del">
          <ac:chgData name="Salman, Humza" userId="S::mhs180007@utdallas.edu::f7492d98-13ac-4079-bb36-ae5cfaa17cd2" providerId="AD" clId="Web-{148544C0-F8FE-FCCB-EA9F-E97B8A921908}" dt="2023-04-25T15:35:20.159" v="7"/>
          <ac:spMkLst>
            <pc:docMk/>
            <pc:sldMk cId="809712374" sldId="256"/>
            <ac:spMk id="11" creationId="{007891EC-4501-44ED-A8C8-B11B6DB767AB}"/>
          </ac:spMkLst>
        </pc:spChg>
        <pc:spChg chg="add del">
          <ac:chgData name="Salman, Humza" userId="S::mhs180007@utdallas.edu::f7492d98-13ac-4079-bb36-ae5cfaa17cd2" providerId="AD" clId="Web-{148544C0-F8FE-FCCB-EA9F-E97B8A921908}" dt="2023-04-25T15:35:20.159" v="7"/>
          <ac:spMkLst>
            <pc:docMk/>
            <pc:sldMk cId="809712374" sldId="256"/>
            <ac:spMk id="12" creationId="{C1DD1A8A-57D5-4A81-AD04-532B043C5611}"/>
          </ac:spMkLst>
        </pc:spChg>
        <pc:spChg chg="add">
          <ac:chgData name="Salman, Humza" userId="S::mhs180007@utdallas.edu::f7492d98-13ac-4079-bb36-ae5cfaa17cd2" providerId="AD" clId="Web-{148544C0-F8FE-FCCB-EA9F-E97B8A921908}" dt="2023-04-25T15:35:20.174" v="8"/>
          <ac:spMkLst>
            <pc:docMk/>
            <pc:sldMk cId="809712374" sldId="256"/>
            <ac:spMk id="13" creationId="{AF2F604E-43BE-4DC3-B983-E071523364F8}"/>
          </ac:spMkLst>
        </pc:spChg>
        <pc:spChg chg="add">
          <ac:chgData name="Salman, Humza" userId="S::mhs180007@utdallas.edu::f7492d98-13ac-4079-bb36-ae5cfaa17cd2" providerId="AD" clId="Web-{148544C0-F8FE-FCCB-EA9F-E97B8A921908}" dt="2023-04-25T15:35:20.174" v="8"/>
          <ac:spMkLst>
            <pc:docMk/>
            <pc:sldMk cId="809712374" sldId="256"/>
            <ac:spMk id="14" creationId="{E91DC736-0EF8-4F87-9146-EBF1D2EE4D3D}"/>
          </ac:spMkLst>
        </pc:spChg>
        <pc:spChg chg="add">
          <ac:chgData name="Salman, Humza" userId="S::mhs180007@utdallas.edu::f7492d98-13ac-4079-bb36-ae5cfaa17cd2" providerId="AD" clId="Web-{148544C0-F8FE-FCCB-EA9F-E97B8A921908}" dt="2023-04-25T15:35:20.174" v="8"/>
          <ac:spMkLst>
            <pc:docMk/>
            <pc:sldMk cId="809712374" sldId="256"/>
            <ac:spMk id="15" creationId="{08C9B587-E65E-4B52-B37C-ABEBB6E87928}"/>
          </ac:spMkLst>
        </pc:spChg>
        <pc:spChg chg="add">
          <ac:chgData name="Salman, Humza" userId="S::mhs180007@utdallas.edu::f7492d98-13ac-4079-bb36-ae5cfaa17cd2" providerId="AD" clId="Web-{148544C0-F8FE-FCCB-EA9F-E97B8A921908}" dt="2023-04-25T15:35:20.174" v="8"/>
          <ac:spMkLst>
            <pc:docMk/>
            <pc:sldMk cId="809712374" sldId="256"/>
            <ac:spMk id="16" creationId="{097CD68E-23E3-4007-8847-CD0944C4F7BE}"/>
          </ac:spMkLst>
        </pc:spChg>
        <pc:picChg chg="add mod ord">
          <ac:chgData name="Salman, Humza" userId="S::mhs180007@utdallas.edu::f7492d98-13ac-4079-bb36-ae5cfaa17cd2" providerId="AD" clId="Web-{148544C0-F8FE-FCCB-EA9F-E97B8A921908}" dt="2023-04-25T15:35:20.174" v="8"/>
          <ac:picMkLst>
            <pc:docMk/>
            <pc:sldMk cId="809712374" sldId="256"/>
            <ac:picMk id="4" creationId="{C0AEAC44-7D14-840F-71AD-86A0DBC52E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0619-24CE-4B50-BFD6-BF3F9598B98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A0078-2CB7-4E78-A4C9-EB51EAFD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A0078-2CB7-4E78-A4C9-EB51EAFDB0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8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A0078-2CB7-4E78-A4C9-EB51EAFDB0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1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8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4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1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1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5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2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9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0AEAC44-7D14-840F-71AD-86A0DBC52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38" r="9091" b="25113"/>
          <a:stretch/>
        </p:blipFill>
        <p:spPr>
          <a:xfrm>
            <a:off x="4191413" y="10"/>
            <a:ext cx="8000587" cy="6331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3411DC-194A-0DA3-E036-EFD628822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Shakespeare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464DB-3800-337D-D6AE-A03B9F83C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ea typeface="Calibri"/>
                <a:cs typeface="Calibri"/>
              </a:rPr>
              <a:t>Humza Salman</a:t>
            </a:r>
          </a:p>
          <a:p>
            <a:pPr algn="l"/>
            <a:r>
              <a:rPr lang="en-US" sz="2000" err="1">
                <a:ea typeface="Calibri"/>
                <a:cs typeface="Calibri"/>
              </a:rPr>
              <a:t>Devshan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Renganathan</a:t>
            </a:r>
            <a:endParaRPr lang="en-US" sz="2000">
              <a:ea typeface="Calibri"/>
              <a:cs typeface="Calibri"/>
            </a:endParaRPr>
          </a:p>
          <a:p>
            <a:pPr algn="l"/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71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11DE-35BD-A84B-7E9F-6B1F93FD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 – Degree Distribution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A8643C3-1961-8B48-1C68-C34F3DE22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210" y="3103802"/>
            <a:ext cx="4272152" cy="2979138"/>
          </a:xfrm>
          <a:ln>
            <a:solidFill>
              <a:schemeClr val="tx1"/>
            </a:solidFill>
          </a:ln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AA71559-1926-C7CA-5BEA-74DAC29F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84" y="3100627"/>
            <a:ext cx="4295422" cy="2984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CB50AE-890C-D095-0711-473774711BFD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Presence of hubs, but many more nodes that are used less frequently. Shakespeare has a large vocabulary, but clearly has a bank of 'favorite' words.</a:t>
            </a:r>
          </a:p>
          <a:p>
            <a:r>
              <a:rPr lang="en-US">
                <a:ea typeface="Calibri"/>
                <a:cs typeface="Calibri"/>
              </a:rPr>
              <a:t>Using kmin = 10, alpha = 2.59 ± 0.09 - Scale free network.</a:t>
            </a:r>
          </a:p>
        </p:txBody>
      </p:sp>
    </p:spTree>
    <p:extLst>
      <p:ext uri="{BB962C8B-B14F-4D97-AF65-F5344CB8AC3E}">
        <p14:creationId xmlns:p14="http://schemas.microsoft.com/office/powerpoint/2010/main" val="117890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656C-019D-1EE2-3A38-1E04EBB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 – Eigenvector Centrality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0340FC-7F63-72A7-063C-1F4DB5ABA2C1}"/>
              </a:ext>
            </a:extLst>
          </p:cNvPr>
          <p:cNvSpPr txBox="1">
            <a:spLocks/>
          </p:cNvSpPr>
          <p:nvPr/>
        </p:nvSpPr>
        <p:spPr>
          <a:xfrm>
            <a:off x="7317802" y="1849451"/>
            <a:ext cx="4129668" cy="424638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What can we discern from this?</a:t>
            </a:r>
            <a:endParaRPr lang="en-US"/>
          </a:p>
          <a:p>
            <a:pPr marL="383540" lvl="1"/>
            <a:r>
              <a:rPr lang="en-US">
                <a:cs typeface="Calibri"/>
              </a:rPr>
              <a:t>These words are highly influential in the network as they are connected to other important words.</a:t>
            </a:r>
          </a:p>
          <a:p>
            <a:pPr marL="383540" lvl="1"/>
            <a:r>
              <a:rPr lang="en-US">
                <a:cs typeface="Calibri"/>
              </a:rPr>
              <a:t>Certain descriptive words are rated more highly because they neighbor the thematic words we want to isolate.</a:t>
            </a:r>
          </a:p>
          <a:p>
            <a:r>
              <a:rPr lang="en-US">
                <a:cs typeface="Calibri"/>
              </a:rPr>
              <a:t>We need to exercise judgement in filtering these words to identify the true themes.</a:t>
            </a:r>
          </a:p>
          <a:p>
            <a:endParaRPr lang="en-US">
              <a:cs typeface="Calibri"/>
            </a:endParaRPr>
          </a:p>
          <a:p>
            <a:pPr marL="383540" lvl="1"/>
            <a:endParaRPr lang="en-US">
              <a:cs typeface="Calibri"/>
            </a:endParaRPr>
          </a:p>
          <a:p>
            <a:pPr marL="383540" lvl="1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9823F-21DD-53F2-B0A0-DB6952EF83CA}"/>
              </a:ext>
            </a:extLst>
          </p:cNvPr>
          <p:cNvSpPr txBox="1"/>
          <p:nvPr/>
        </p:nvSpPr>
        <p:spPr>
          <a:xfrm>
            <a:off x="338253" y="1852960"/>
            <a:ext cx="2743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04040"/>
                </a:solidFill>
                <a:cs typeface="Arial"/>
              </a:rPr>
              <a:t>1. love (0.286098)​</a:t>
            </a:r>
            <a:br>
              <a:rPr lang="en-US">
                <a:cs typeface="Arial"/>
              </a:rPr>
            </a:br>
            <a:r>
              <a:rPr lang="en-US">
                <a:solidFill>
                  <a:srgbClr val="404040"/>
                </a:solidFill>
                <a:cs typeface="Arial"/>
              </a:rPr>
              <a:t>2. eye (0.221814)​</a:t>
            </a:r>
            <a:br>
              <a:rPr lang="en-US">
                <a:cs typeface="Arial"/>
              </a:rPr>
            </a:br>
            <a:r>
              <a:rPr lang="en-US">
                <a:solidFill>
                  <a:srgbClr val="404040"/>
                </a:solidFill>
                <a:cs typeface="Arial"/>
              </a:rPr>
              <a:t>3. heart (0.134575)​</a:t>
            </a:r>
            <a:br>
              <a:rPr lang="en-US">
                <a:cs typeface="Arial"/>
              </a:rPr>
            </a:br>
            <a:r>
              <a:rPr lang="en-US">
                <a:solidFill>
                  <a:srgbClr val="404040"/>
                </a:solidFill>
                <a:cs typeface="Arial"/>
              </a:rPr>
              <a:t>4. still (0.132140)​</a:t>
            </a:r>
            <a:br>
              <a:rPr lang="en-US">
                <a:cs typeface="Arial"/>
              </a:rPr>
            </a:br>
            <a:r>
              <a:rPr lang="en-US">
                <a:solidFill>
                  <a:srgbClr val="404040"/>
                </a:solidFill>
                <a:cs typeface="Arial"/>
              </a:rPr>
              <a:t>5. make (0.132095)​</a:t>
            </a:r>
            <a:br>
              <a:rPr lang="en-US">
                <a:cs typeface="Arial"/>
              </a:rPr>
            </a:br>
            <a:r>
              <a:rPr lang="en-US" b="1">
                <a:solidFill>
                  <a:srgbClr val="404040"/>
                </a:solidFill>
                <a:cs typeface="Arial"/>
              </a:rPr>
              <a:t>6. death (0.130121)​</a:t>
            </a:r>
            <a:br>
              <a:rPr lang="en-US" b="1">
                <a:cs typeface="Arial"/>
              </a:rPr>
            </a:br>
            <a:r>
              <a:rPr lang="en-US">
                <a:solidFill>
                  <a:srgbClr val="404040"/>
                </a:solidFill>
                <a:cs typeface="Arial"/>
              </a:rPr>
              <a:t>7. true (0.128537)​</a:t>
            </a:r>
            <a:br>
              <a:rPr lang="en-US" b="1">
                <a:cs typeface="Arial"/>
              </a:rPr>
            </a:br>
            <a:r>
              <a:rPr lang="en-US">
                <a:solidFill>
                  <a:srgbClr val="404040"/>
                </a:solidFill>
                <a:cs typeface="Arial"/>
              </a:rPr>
              <a:t>8. mine (0.128501)​</a:t>
            </a:r>
            <a:br>
              <a:rPr lang="en-US">
                <a:cs typeface="Arial"/>
              </a:rPr>
            </a:br>
            <a:r>
              <a:rPr lang="en-US" b="1">
                <a:solidFill>
                  <a:srgbClr val="404040"/>
                </a:solidFill>
                <a:cs typeface="Arial"/>
              </a:rPr>
              <a:t>9. fair (0.127708)​</a:t>
            </a:r>
            <a:br>
              <a:rPr lang="en-US">
                <a:cs typeface="Arial"/>
              </a:rPr>
            </a:br>
            <a:r>
              <a:rPr lang="en-US">
                <a:solidFill>
                  <a:srgbClr val="404040"/>
                </a:solidFill>
                <a:cs typeface="Arial"/>
              </a:rPr>
              <a:t>10. like (0.125725)​</a:t>
            </a:r>
            <a:br>
              <a:rPr lang="en-US">
                <a:cs typeface="Arial"/>
              </a:rPr>
            </a:br>
            <a:r>
              <a:rPr lang="en-US">
                <a:solidFill>
                  <a:srgbClr val="404040"/>
                </a:solidFill>
                <a:cs typeface="Arial"/>
              </a:rPr>
              <a:t>11. one (0.118967)​</a:t>
            </a:r>
            <a:br>
              <a:rPr lang="en-US">
                <a:cs typeface="Arial"/>
              </a:rPr>
            </a:br>
            <a:r>
              <a:rPr lang="en-US" b="1">
                <a:solidFill>
                  <a:srgbClr val="404040"/>
                </a:solidFill>
                <a:cs typeface="Arial"/>
              </a:rPr>
              <a:t>12. lie (0.113468)​</a:t>
            </a:r>
            <a:br>
              <a:rPr lang="en-US">
                <a:cs typeface="Arial"/>
              </a:rPr>
            </a:br>
            <a:r>
              <a:rPr lang="en-US">
                <a:solidFill>
                  <a:srgbClr val="404040"/>
                </a:solidFill>
                <a:cs typeface="Arial"/>
              </a:rPr>
              <a:t>13. sweet (0.100147)​</a:t>
            </a:r>
            <a:br>
              <a:rPr lang="en-US">
                <a:cs typeface="Arial"/>
              </a:rPr>
            </a:br>
            <a:r>
              <a:rPr lang="en-US">
                <a:solidFill>
                  <a:srgbClr val="404040"/>
                </a:solidFill>
                <a:cs typeface="Arial"/>
              </a:rPr>
              <a:t>14. full (0.099067)​</a:t>
            </a:r>
            <a:br>
              <a:rPr lang="en-US">
                <a:cs typeface="Arial"/>
              </a:rPr>
            </a:br>
            <a:r>
              <a:rPr lang="en-US">
                <a:solidFill>
                  <a:srgbClr val="404040"/>
                </a:solidFill>
                <a:cs typeface="Arial"/>
              </a:rPr>
              <a:t>15. red (0.098793)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461A920-1AA1-F6FD-88A4-3E2AAD84E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88" y="1973766"/>
            <a:ext cx="3988419" cy="398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7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FD1A-1FCB-076F-9E08-AFB41E81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 – Betweenness Centrality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1AAFA-1EBB-4591-463C-E1BF7BEAA7CF}"/>
              </a:ext>
            </a:extLst>
          </p:cNvPr>
          <p:cNvSpPr txBox="1"/>
          <p:nvPr/>
        </p:nvSpPr>
        <p:spPr>
          <a:xfrm>
            <a:off x="431180" y="1908718"/>
            <a:ext cx="269673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1. love (0.107255) </a:t>
            </a:r>
            <a:endParaRPr lang="en-US">
              <a:cs typeface="Calibri"/>
            </a:endParaRPr>
          </a:p>
          <a:p>
            <a:r>
              <a:rPr lang="en-US"/>
              <a:t>2. eye (0.058201) </a:t>
            </a:r>
            <a:endParaRPr lang="en-US">
              <a:cs typeface="Calibri"/>
            </a:endParaRPr>
          </a:p>
          <a:p>
            <a:r>
              <a:rPr lang="en-US"/>
              <a:t>3. like (0.055665) </a:t>
            </a:r>
            <a:endParaRPr lang="en-US">
              <a:cs typeface="Calibri"/>
            </a:endParaRPr>
          </a:p>
          <a:p>
            <a:r>
              <a:rPr lang="en-US"/>
              <a:t>4. make (0.038301) </a:t>
            </a:r>
            <a:endParaRPr lang="en-US">
              <a:cs typeface="Calibri"/>
            </a:endParaRPr>
          </a:p>
          <a:p>
            <a:r>
              <a:rPr lang="en-US"/>
              <a:t>5. sweet (0.032326) </a:t>
            </a:r>
            <a:endParaRPr lang="en-US">
              <a:cs typeface="Calibri"/>
            </a:endParaRPr>
          </a:p>
          <a:p>
            <a:r>
              <a:rPr lang="en-US"/>
              <a:t>6. heart (0.030863) </a:t>
            </a:r>
            <a:endParaRPr lang="en-US">
              <a:cs typeface="Calibri"/>
            </a:endParaRPr>
          </a:p>
          <a:p>
            <a:r>
              <a:rPr lang="en-US"/>
              <a:t>7. one (0.028695) </a:t>
            </a:r>
            <a:endParaRPr lang="en-US">
              <a:cs typeface="Calibri"/>
            </a:endParaRPr>
          </a:p>
          <a:p>
            <a:r>
              <a:rPr lang="en-US"/>
              <a:t>8. fair (0.028045) </a:t>
            </a:r>
            <a:endParaRPr lang="en-US">
              <a:cs typeface="Calibri"/>
            </a:endParaRPr>
          </a:p>
          <a:p>
            <a:r>
              <a:rPr lang="en-US"/>
              <a:t>9. upon (0.025997) </a:t>
            </a:r>
            <a:endParaRPr lang="en-US">
              <a:cs typeface="Calibri"/>
            </a:endParaRPr>
          </a:p>
          <a:p>
            <a:r>
              <a:rPr lang="en-US" b="1"/>
              <a:t>10. time (0.025362) </a:t>
            </a:r>
            <a:endParaRPr lang="en-US" b="1">
              <a:cs typeface="Calibri"/>
            </a:endParaRPr>
          </a:p>
          <a:p>
            <a:r>
              <a:rPr lang="en-US" b="1"/>
              <a:t>11. beauty (0.023448) </a:t>
            </a:r>
            <a:endParaRPr lang="en-US" b="1">
              <a:cs typeface="Calibri"/>
            </a:endParaRPr>
          </a:p>
          <a:p>
            <a:r>
              <a:rPr lang="en-US" b="1"/>
              <a:t>12. death (0.023426) </a:t>
            </a:r>
            <a:endParaRPr lang="en-US" b="1">
              <a:cs typeface="Calibri"/>
            </a:endParaRPr>
          </a:p>
          <a:p>
            <a:r>
              <a:rPr lang="en-US"/>
              <a:t>13. still (0.021983) </a:t>
            </a:r>
            <a:endParaRPr lang="en-US">
              <a:cs typeface="Calibri"/>
            </a:endParaRPr>
          </a:p>
          <a:p>
            <a:r>
              <a:rPr lang="en-US"/>
              <a:t>14. would (0.019956) </a:t>
            </a:r>
            <a:endParaRPr lang="en-US">
              <a:cs typeface="Calibri"/>
            </a:endParaRPr>
          </a:p>
          <a:p>
            <a:r>
              <a:rPr lang="en-US"/>
              <a:t>15. see (0.018087)</a:t>
            </a:r>
            <a:endParaRPr lang="en-US">
              <a:cs typeface="Calibri"/>
            </a:endParaRPr>
          </a:p>
        </p:txBody>
      </p:sp>
      <p:pic>
        <p:nvPicPr>
          <p:cNvPr id="6" name="Picture 6" descr="A picture containing text, sign, outdoor, newspaper&#10;&#10;Description automatically generated">
            <a:extLst>
              <a:ext uri="{FF2B5EF4-FFF2-40B4-BE49-F238E27FC236}">
                <a16:creationId xmlns:a16="http://schemas.microsoft.com/office/drawing/2014/main" id="{FC8F0D11-23FE-7E0E-BA9E-19B56ECC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24" y="2037552"/>
            <a:ext cx="3996450" cy="398704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A99CE8-9076-8C08-1377-BF5D1A9BD123}"/>
              </a:ext>
            </a:extLst>
          </p:cNvPr>
          <p:cNvSpPr txBox="1">
            <a:spLocks/>
          </p:cNvSpPr>
          <p:nvPr/>
        </p:nvSpPr>
        <p:spPr>
          <a:xfrm>
            <a:off x="7317802" y="1849451"/>
            <a:ext cx="4129668" cy="424638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What can we discern from this?</a:t>
            </a:r>
          </a:p>
          <a:p>
            <a:pPr marL="383540" lvl="1"/>
            <a:r>
              <a:rPr lang="en-US">
                <a:cs typeface="Calibri"/>
              </a:rPr>
              <a:t>These words are highly influential in the network as they appear on more shortest paths between other pairs of nodes in the network.</a:t>
            </a:r>
          </a:p>
          <a:p>
            <a:pPr marL="383540" lvl="1"/>
            <a:r>
              <a:rPr lang="en-US">
                <a:cs typeface="Calibri"/>
              </a:rPr>
              <a:t>These words are important in maintaining connectivity in the graph.</a:t>
            </a:r>
          </a:p>
          <a:p>
            <a:r>
              <a:rPr lang="en-US">
                <a:cs typeface="Calibri"/>
              </a:rPr>
              <a:t>Looking for themes:</a:t>
            </a:r>
          </a:p>
          <a:p>
            <a:pPr marL="383540" lvl="1"/>
            <a:r>
              <a:rPr lang="en-US">
                <a:cs typeface="Calibri"/>
              </a:rPr>
              <a:t>'Love' is the clearest theme.</a:t>
            </a:r>
          </a:p>
          <a:p>
            <a:pPr marL="383540" lvl="1"/>
            <a:r>
              <a:rPr lang="en-US">
                <a:cs typeface="Calibri"/>
              </a:rPr>
              <a:t>'Time', 'Beauty', 'Death'</a:t>
            </a:r>
          </a:p>
          <a:p>
            <a:r>
              <a:rPr lang="en-US">
                <a:cs typeface="Calibri"/>
              </a:rPr>
              <a:t>These match the themes typically associated with Shakespeare.</a:t>
            </a:r>
          </a:p>
          <a:p>
            <a:pPr marL="383540" lvl="1"/>
            <a:endParaRPr lang="en-US">
              <a:cs typeface="Calibri"/>
            </a:endParaRPr>
          </a:p>
          <a:p>
            <a:pPr marL="383540" lvl="1"/>
            <a:endParaRPr lang="en-US">
              <a:cs typeface="Calibri"/>
            </a:endParaRPr>
          </a:p>
          <a:p>
            <a:pPr marL="383540"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383540"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36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83FE-DE1B-B782-C674-495BEF62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 – Community Detection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916BDA-4183-E81F-C90C-B1218F0E0EBD}"/>
              </a:ext>
            </a:extLst>
          </p:cNvPr>
          <p:cNvGrpSpPr/>
          <p:nvPr/>
        </p:nvGrpSpPr>
        <p:grpSpPr>
          <a:xfrm>
            <a:off x="223415" y="2601686"/>
            <a:ext cx="11740926" cy="2802332"/>
            <a:chOff x="232822" y="2639316"/>
            <a:chExt cx="11740926" cy="2802332"/>
          </a:xfrm>
        </p:grpSpPr>
        <p:pic>
          <p:nvPicPr>
            <p:cNvPr id="4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A19809CA-3ECF-C807-0F04-B39ABF93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22" y="2642425"/>
              <a:ext cx="3646311" cy="27961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CDA56BFF-F9EF-1258-719F-C28ACFFF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0474" y="2643292"/>
              <a:ext cx="3580459" cy="279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CA32C0AC-71DC-B176-13E6-B005F908B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93289" y="2639316"/>
              <a:ext cx="3580459" cy="2802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98566F-60D2-8B0B-76EA-ABB664557811}"/>
              </a:ext>
            </a:extLst>
          </p:cNvPr>
          <p:cNvSpPr txBox="1"/>
          <p:nvPr/>
        </p:nvSpPr>
        <p:spPr>
          <a:xfrm>
            <a:off x="639704" y="2041406"/>
            <a:ext cx="1091259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Had to use the undirected version of the graph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Very few edges have a weight greater than 3 – The removal of 'stop-words' is the likely cause.</a:t>
            </a:r>
          </a:p>
          <a:p>
            <a:r>
              <a:rPr lang="en-US">
                <a:ea typeface="Calibri"/>
                <a:cs typeface="Calibri"/>
              </a:rPr>
              <a:t>We focused on refining the community size thresholds to find higher quality communities.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202CD-41DF-160D-7A74-2EC037FC504A}"/>
              </a:ext>
            </a:extLst>
          </p:cNvPr>
          <p:cNvSpPr/>
          <p:nvPr/>
        </p:nvSpPr>
        <p:spPr>
          <a:xfrm>
            <a:off x="8298366" y="2332463"/>
            <a:ext cx="3819292" cy="3233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AAAC-4C70-770C-C5FA-B5C3F305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Analysis – Community Detection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99EF-7B86-E594-AE19-351F3D0E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324279" cy="4432238"/>
          </a:xfrm>
          <a:ln>
            <a:noFill/>
          </a:ln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 err="1">
                <a:solidFill>
                  <a:schemeClr val="tx1"/>
                </a:solidFill>
                <a:ea typeface="Calibri"/>
                <a:cs typeface="Calibri"/>
              </a:rPr>
              <a:t>nx_comm.label_propagation_communities</a:t>
            </a:r>
            <a:r>
              <a:rPr lang="en-US" sz="1800">
                <a:solidFill>
                  <a:schemeClr val="tx1"/>
                </a:solidFill>
                <a:ea typeface="Calibri"/>
                <a:cs typeface="Calibri"/>
              </a:rPr>
              <a:t>()</a:t>
            </a:r>
          </a:p>
          <a:p>
            <a:r>
              <a:rPr lang="en-US" sz="1800">
                <a:solidFill>
                  <a:schemeClr val="tx1"/>
                </a:solidFill>
                <a:ea typeface="Calibri"/>
                <a:cs typeface="Calibri"/>
              </a:rPr>
              <a:t>Best communities: </a:t>
            </a:r>
          </a:p>
          <a:p>
            <a:pPr marL="383540" lvl="1"/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{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'subtle'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, 'rolling', 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'false', 'fickle'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, 'dart', 'creation', 'bethinking', 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'adulterate', 'treacherous', 'belied', 'alarm', 'subtlety'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}</a:t>
            </a:r>
          </a:p>
          <a:p>
            <a:pPr marL="383540" lvl="1"/>
            <a:endParaRPr lang="en-US" sz="1600" b="1">
              <a:ea typeface="Calibri"/>
              <a:cs typeface="Calibri"/>
            </a:endParaRPr>
          </a:p>
          <a:p>
            <a:pPr marL="383540" lvl="1"/>
            <a:r>
              <a:rPr lang="en-US" sz="1500">
                <a:solidFill>
                  <a:schemeClr val="tx1"/>
                </a:solidFill>
                <a:ea typeface="Calibri"/>
                <a:cs typeface="Calibri"/>
              </a:rPr>
              <a:t>{</a:t>
            </a:r>
            <a:r>
              <a:rPr lang="en-US" sz="15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'cannon'</a:t>
            </a:r>
            <a:r>
              <a:rPr lang="en-US" sz="1500">
                <a:solidFill>
                  <a:schemeClr val="tx1"/>
                </a:solidFill>
                <a:ea typeface="Calibri"/>
                <a:cs typeface="Calibri"/>
              </a:rPr>
              <a:t>, 'near', 'brass',</a:t>
            </a:r>
            <a:r>
              <a:rPr lang="en-US" sz="150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 </a:t>
            </a:r>
            <a:r>
              <a:rPr lang="en-US" sz="15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'slain', 'eternal', 'died', "</a:t>
            </a:r>
            <a:r>
              <a:rPr lang="en-US" sz="1500" b="1" err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cancell'd</a:t>
            </a:r>
            <a:r>
              <a:rPr lang="en-US" sz="15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"</a:t>
            </a:r>
            <a:r>
              <a:rPr lang="en-US" sz="1500">
                <a:solidFill>
                  <a:schemeClr val="tx1"/>
                </a:solidFill>
                <a:ea typeface="Calibri"/>
                <a:cs typeface="Calibri"/>
              </a:rPr>
              <a:t>, 'fond', '</a:t>
            </a:r>
            <a:r>
              <a:rPr lang="en-US" sz="1500" err="1">
                <a:solidFill>
                  <a:schemeClr val="tx1"/>
                </a:solidFill>
                <a:ea typeface="Calibri"/>
                <a:cs typeface="Calibri"/>
              </a:rPr>
              <a:t>hemm’d</a:t>
            </a:r>
            <a:r>
              <a:rPr lang="en-US" sz="1500">
                <a:solidFill>
                  <a:schemeClr val="tx1"/>
                </a:solidFill>
                <a:ea typeface="Calibri"/>
                <a:cs typeface="Calibri"/>
              </a:rPr>
              <a:t>', '</a:t>
            </a:r>
            <a:r>
              <a:rPr lang="en-US" sz="1500" err="1">
                <a:solidFill>
                  <a:schemeClr val="tx1"/>
                </a:solidFill>
                <a:ea typeface="Calibri"/>
                <a:cs typeface="Calibri"/>
              </a:rPr>
              <a:t>reft</a:t>
            </a:r>
            <a:r>
              <a:rPr lang="en-US" sz="1500">
                <a:solidFill>
                  <a:schemeClr val="tx1"/>
                </a:solidFill>
                <a:ea typeface="Calibri"/>
                <a:cs typeface="Calibri"/>
              </a:rPr>
              <a:t>', </a:t>
            </a:r>
            <a:r>
              <a:rPr lang="en-US" sz="15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'spite'</a:t>
            </a:r>
            <a:r>
              <a:rPr lang="en-US" sz="1500">
                <a:solidFill>
                  <a:schemeClr val="tx1"/>
                </a:solidFill>
                <a:ea typeface="Calibri"/>
                <a:cs typeface="Calibri"/>
              </a:rPr>
              <a:t>, 'deer', </a:t>
            </a:r>
            <a:r>
              <a:rPr lang="en-US" sz="15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'unkind'</a:t>
            </a:r>
            <a:r>
              <a:rPr lang="en-US" sz="1500">
                <a:solidFill>
                  <a:schemeClr val="tx1"/>
                </a:solidFill>
                <a:ea typeface="Calibri"/>
                <a:cs typeface="Calibri"/>
              </a:rPr>
              <a:t>, 'since', 'park',</a:t>
            </a:r>
            <a:r>
              <a:rPr lang="en-US" sz="150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 </a:t>
            </a:r>
            <a:r>
              <a:rPr lang="en-US" sz="15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'tomb'</a:t>
            </a:r>
            <a:r>
              <a:rPr lang="en-US" sz="1500">
                <a:solidFill>
                  <a:schemeClr val="tx1"/>
                </a:solidFill>
                <a:ea typeface="Calibri"/>
                <a:cs typeface="Calibri"/>
              </a:rPr>
              <a:t>}</a:t>
            </a:r>
            <a:br>
              <a:rPr lang="en-US" sz="1600" b="1">
                <a:ea typeface="Calibri"/>
                <a:cs typeface="Calibri"/>
              </a:rPr>
            </a:br>
            <a:endParaRPr lang="en-US" sz="1600" b="1">
              <a:solidFill>
                <a:schemeClr val="tx1"/>
              </a:solidFill>
              <a:ea typeface="Calibri"/>
              <a:cs typeface="Calibri"/>
            </a:endParaRPr>
          </a:p>
          <a:p>
            <a:pPr marL="383540" lvl="1"/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{'immortal', 'heard', 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'kindness'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, 'threat', '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bolingbroke’s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',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'lived'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, 'son', 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'jolly', 'subtilty'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, 'fox', 'surpass', 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'sweetest'</a:t>
            </a:r>
            <a:r>
              <a:rPr lang="en-US" sz="160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, 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'woman’s'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, 'land', 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'life', 'ivory'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, 'wall', 'provide', 'farewell'}</a:t>
            </a:r>
            <a:br>
              <a:rPr lang="en-US" sz="1600" b="1">
                <a:ea typeface="+mn-lt"/>
                <a:cs typeface="+mn-lt"/>
              </a:rPr>
            </a:br>
            <a:endParaRPr lang="en-US" sz="1600" b="1">
              <a:solidFill>
                <a:schemeClr val="tx1"/>
              </a:solidFill>
              <a:ea typeface="Calibri"/>
              <a:cs typeface="Calibri"/>
            </a:endParaRPr>
          </a:p>
          <a:p>
            <a:pPr marL="383540" lvl="1"/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{'</a:t>
            </a:r>
            <a:r>
              <a:rPr lang="en-US" sz="1600" err="1">
                <a:solidFill>
                  <a:schemeClr val="tx1"/>
                </a:solidFill>
                <a:ea typeface="Calibri"/>
                <a:cs typeface="Calibri"/>
              </a:rPr>
              <a:t>usest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', 'reserve', 'smelling', 'number', 'yea', 'ranged', 'device', 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'touching'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, 'judge', '</a:t>
            </a:r>
            <a:r>
              <a:rPr lang="en-US" sz="1600" err="1">
                <a:solidFill>
                  <a:schemeClr val="tx1"/>
                </a:solidFill>
                <a:ea typeface="Calibri"/>
                <a:cs typeface="Calibri"/>
              </a:rPr>
              <a:t>receivest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', 'chiefly', 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'love'</a:t>
            </a:r>
            <a:r>
              <a:rPr lang="en-US" sz="160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, 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'</a:t>
            </a:r>
            <a:r>
              <a:rPr lang="en-US" sz="1600" b="1" err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tormenteth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', 'beloved', 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'she’s', </a:t>
            </a:r>
            <a:r>
              <a:rPr lang="en-US" sz="1600" b="1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Calibri"/>
              </a:rPr>
              <a:t>'despise'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, '</a:t>
            </a:r>
            <a:r>
              <a:rPr lang="en-US" sz="1600" err="1">
                <a:solidFill>
                  <a:schemeClr val="tx1"/>
                </a:solidFill>
                <a:ea typeface="Calibri"/>
                <a:cs typeface="Calibri"/>
              </a:rPr>
              <a:t>thriveth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', 'hard-believing'} </a:t>
            </a:r>
          </a:p>
          <a:p>
            <a:endParaRPr lang="en-US" sz="1800">
              <a:solidFill>
                <a:schemeClr val="tx1"/>
              </a:solidFill>
              <a:cs typeface="Calibri"/>
            </a:endParaRPr>
          </a:p>
          <a:p>
            <a:r>
              <a:rPr lang="en-US" sz="1800">
                <a:solidFill>
                  <a:schemeClr val="tx1"/>
                </a:solidFill>
                <a:cs typeface="Calibri"/>
              </a:rPr>
              <a:t>Some interesting communities that could share a theme. A lot of very poor communities.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FED1AA-EED5-0FB2-AAA7-F5720A2302CE}"/>
              </a:ext>
            </a:extLst>
          </p:cNvPr>
          <p:cNvSpPr/>
          <p:nvPr/>
        </p:nvSpPr>
        <p:spPr>
          <a:xfrm rot="20700000">
            <a:off x="10073267" y="4850780"/>
            <a:ext cx="1366024" cy="381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Love?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B31702-6D89-BD22-F163-1FD562AFE018}"/>
              </a:ext>
            </a:extLst>
          </p:cNvPr>
          <p:cNvSpPr/>
          <p:nvPr/>
        </p:nvSpPr>
        <p:spPr>
          <a:xfrm rot="20700000">
            <a:off x="9954270" y="3990982"/>
            <a:ext cx="1542584" cy="3902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cs typeface="Calibri"/>
              </a:rPr>
              <a:t>Joy? Positivity?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011ECB-09C7-EF5E-5EA9-B962531ACFC0}"/>
              </a:ext>
            </a:extLst>
          </p:cNvPr>
          <p:cNvSpPr/>
          <p:nvPr/>
        </p:nvSpPr>
        <p:spPr>
          <a:xfrm rot="20700000">
            <a:off x="9952461" y="2332463"/>
            <a:ext cx="1366024" cy="381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Betrayal?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9B0F3-5928-A0D4-B192-86E46CE75405}"/>
              </a:ext>
            </a:extLst>
          </p:cNvPr>
          <p:cNvSpPr/>
          <p:nvPr/>
        </p:nvSpPr>
        <p:spPr>
          <a:xfrm rot="20700000">
            <a:off x="9952461" y="3150218"/>
            <a:ext cx="1366024" cy="381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Death? Evil?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59E8-9A80-A278-70F1-9A7FFBF9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Analysis – Community Detection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7158-9450-3170-2FF8-D75A99929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67956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Identify communities ourselves:</a:t>
            </a:r>
          </a:p>
          <a:p>
            <a:pPr marL="383540" lvl="1"/>
            <a:r>
              <a:rPr lang="en-US">
                <a:ea typeface="Calibri"/>
                <a:cs typeface="Calibri"/>
              </a:rPr>
              <a:t>Reference words – Love, death, beauty, time</a:t>
            </a:r>
          </a:p>
          <a:p>
            <a:pPr marL="383540" lvl="1"/>
            <a:r>
              <a:rPr lang="en-US">
                <a:ea typeface="Calibri"/>
                <a:cs typeface="Calibri"/>
              </a:rPr>
              <a:t>Define distances of each node to reference nodes</a:t>
            </a:r>
          </a:p>
          <a:p>
            <a:pPr marL="566420" lvl="2"/>
            <a:r>
              <a:rPr lang="en-US">
                <a:ea typeface="Calibri"/>
                <a:cs typeface="Calibri"/>
              </a:rPr>
              <a:t>Create a dictionary with each node and its shortest path to each reference word</a:t>
            </a:r>
          </a:p>
          <a:p>
            <a:pPr marL="383540" lvl="1"/>
            <a:r>
              <a:rPr lang="en-US">
                <a:ea typeface="Calibri"/>
                <a:cs typeface="Calibri"/>
              </a:rPr>
              <a:t>Identify communities based on the minimum shortest path</a:t>
            </a:r>
          </a:p>
          <a:p>
            <a:pPr marL="383540" lvl="1"/>
            <a:r>
              <a:rPr lang="en-US">
                <a:ea typeface="Calibri"/>
                <a:cs typeface="Calibri"/>
              </a:rPr>
              <a:t>If no path exists, set a high distance value (1000)</a:t>
            </a:r>
          </a:p>
          <a:p>
            <a:pPr marL="383540" lvl="1"/>
            <a:r>
              <a:rPr lang="en-US">
                <a:ea typeface="Calibri"/>
                <a:cs typeface="Calibri"/>
              </a:rPr>
              <a:t>Assign a color to each community</a:t>
            </a:r>
          </a:p>
          <a:p>
            <a:endParaRPr lang="en-US">
              <a:ea typeface="Calibri"/>
              <a:cs typeface="Calibri"/>
            </a:endParaRPr>
          </a:p>
          <a:p>
            <a:pPr marL="383540" lvl="1"/>
            <a:endParaRPr lang="en-US">
              <a:ea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B48B029-5CF6-596D-8B8C-B4FEC451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25" y="1841362"/>
            <a:ext cx="5123274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CB2A-0989-62F8-348C-23CE3C00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Analysis – Community Detection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3AB0-233C-8D95-C81B-6ED63888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55363" cy="439965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>
                <a:solidFill>
                  <a:srgbClr val="404040"/>
                </a:solidFill>
                <a:ea typeface="Calibri"/>
                <a:cs typeface="Calibri"/>
              </a:rPr>
              <a:t>Love</a:t>
            </a:r>
            <a:r>
              <a:rPr lang="en-US" sz="1800">
                <a:ea typeface="Calibri"/>
                <a:cs typeface="Calibri"/>
              </a:rPr>
              <a:t> community: ['whose', 'ah', 'see',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'fool'</a:t>
            </a:r>
            <a:r>
              <a:rPr lang="en-US" sz="1800">
                <a:highlight>
                  <a:srgbClr val="FFFF00"/>
                </a:highlight>
                <a:ea typeface="Calibri"/>
                <a:cs typeface="Calibri"/>
              </a:rPr>
              <a:t>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'love'</a:t>
            </a:r>
            <a:r>
              <a:rPr lang="en-US" sz="1800">
                <a:ea typeface="Calibri"/>
                <a:cs typeface="Calibri"/>
              </a:rPr>
              <a:t>, 'brought', 'spurns',</a:t>
            </a:r>
            <a:r>
              <a:rPr lang="en-US" sz="1800" b="1">
                <a:ea typeface="Calibri"/>
                <a:cs typeface="Calibri"/>
              </a:rPr>
              <a:t>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'happy', 'bond'</a:t>
            </a:r>
            <a:r>
              <a:rPr lang="en-US" sz="1800">
                <a:ea typeface="Calibri"/>
                <a:cs typeface="Calibri"/>
              </a:rPr>
              <a:t>, 'upon', 'earth',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'two'</a:t>
            </a:r>
            <a:r>
              <a:rPr lang="en-US" sz="1800">
                <a:ea typeface="Calibri"/>
                <a:cs typeface="Calibri"/>
              </a:rPr>
              <a:t>, "</a:t>
            </a:r>
            <a:r>
              <a:rPr lang="en-US" sz="1800" err="1">
                <a:ea typeface="Calibri"/>
                <a:cs typeface="Calibri"/>
              </a:rPr>
              <a:t>dispriz'd</a:t>
            </a:r>
            <a:r>
              <a:rPr lang="en-US" sz="1800">
                <a:ea typeface="Calibri"/>
                <a:cs typeface="Calibri"/>
              </a:rPr>
              <a:t>",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'without'</a:t>
            </a:r>
            <a:r>
              <a:rPr lang="en-US" sz="1800">
                <a:ea typeface="Calibri"/>
                <a:cs typeface="Calibri"/>
              </a:rPr>
              <a:t>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'desire'</a:t>
            </a:r>
            <a:r>
              <a:rPr lang="en-US" sz="1800">
                <a:ea typeface="Calibri"/>
                <a:cs typeface="Calibri"/>
              </a:rPr>
              <a:t>, 'spring',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'war'</a:t>
            </a:r>
            <a:r>
              <a:rPr lang="en-US" sz="1800">
                <a:ea typeface="Calibri"/>
                <a:cs typeface="Calibri"/>
              </a:rPr>
              <a:t>, 'wise', 'reason',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'love-sick', '</a:t>
            </a:r>
            <a:r>
              <a:rPr lang="en-US" sz="1800" b="1" err="1">
                <a:highlight>
                  <a:srgbClr val="FFFF00"/>
                </a:highlight>
                <a:ea typeface="Calibri"/>
                <a:cs typeface="Calibri"/>
              </a:rPr>
              <a:t>breedeth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</a:t>
            </a:r>
            <a:r>
              <a:rPr lang="en-US" sz="1800">
                <a:ea typeface="Calibri"/>
                <a:cs typeface="Calibri"/>
              </a:rPr>
              <a:t>, 'eye',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'heart'</a:t>
            </a:r>
            <a:r>
              <a:rPr lang="en-US" sz="1800">
                <a:ea typeface="Calibri"/>
                <a:cs typeface="Calibri"/>
              </a:rPr>
              <a:t>, 'footing', 'control',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'light'</a:t>
            </a:r>
            <a:r>
              <a:rPr lang="en-US" sz="1800">
                <a:highlight>
                  <a:srgbClr val="FFFF00"/>
                </a:highlight>
                <a:ea typeface="Calibri"/>
                <a:cs typeface="Calibri"/>
              </a:rPr>
              <a:t>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'friendship'</a:t>
            </a:r>
            <a:r>
              <a:rPr lang="en-US" sz="1800">
                <a:ea typeface="Calibri"/>
                <a:cs typeface="Calibri"/>
              </a:rPr>
              <a:t>, 'twain',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'gentle'</a:t>
            </a:r>
            <a:r>
              <a:rPr lang="en-US" sz="1800">
                <a:ea typeface="Calibri"/>
                <a:cs typeface="Calibri"/>
              </a:rPr>
              <a:t>, 'shed', 'blame', 'break', 'make', 'keep', 'quick', 'away', 'disgrace',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'red'</a:t>
            </a:r>
            <a:r>
              <a:rPr lang="en-US" sz="1800">
                <a:ea typeface="Calibri"/>
                <a:cs typeface="Calibri"/>
              </a:rPr>
              <a:t>, 'still', 'list',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'birth'</a:t>
            </a:r>
            <a:r>
              <a:rPr lang="en-US" sz="1800">
                <a:ea typeface="Calibri"/>
                <a:cs typeface="Calibri"/>
              </a:rPr>
              <a:t>, 'full', 'shine', 'strong', 'god', 'judge', 'made', 'take',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'best'</a:t>
            </a:r>
            <a:r>
              <a:rPr lang="en-US" sz="1800">
                <a:ea typeface="Calibri"/>
                <a:cs typeface="Calibri"/>
              </a:rPr>
              <a:t>, 'pleading', 'lie',</a:t>
            </a:r>
            <a:r>
              <a:rPr lang="en-US" sz="1800" b="1">
                <a:ea typeface="Calibri"/>
                <a:cs typeface="Calibri"/>
              </a:rPr>
              <a:t>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</a:t>
            </a:r>
            <a:r>
              <a:rPr lang="en-US" sz="1800" b="1" err="1">
                <a:highlight>
                  <a:srgbClr val="FFFF00"/>
                </a:highlight>
                <a:ea typeface="Calibri"/>
                <a:cs typeface="Calibri"/>
              </a:rPr>
              <a:t>lov’d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</a:t>
            </a:r>
            <a:r>
              <a:rPr lang="en-US" sz="1800">
                <a:ea typeface="Calibri"/>
                <a:cs typeface="Calibri"/>
              </a:rPr>
              <a:t>, "law's",</a:t>
            </a:r>
            <a:r>
              <a:rPr lang="en-US" sz="1800" b="1">
                <a:ea typeface="Calibri"/>
                <a:cs typeface="Calibri"/>
              </a:rPr>
              <a:t>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'mine'</a:t>
            </a:r>
            <a:r>
              <a:rPr lang="en-US" sz="1800">
                <a:highlight>
                  <a:srgbClr val="FFFF00"/>
                </a:highlight>
                <a:ea typeface="Calibri"/>
                <a:cs typeface="Calibri"/>
              </a:rPr>
              <a:t>,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 'live'</a:t>
            </a:r>
            <a:r>
              <a:rPr lang="en-US" sz="1800">
                <a:ea typeface="Calibri"/>
                <a:cs typeface="Calibri"/>
              </a:rPr>
              <a:t>, 'pearl', 'strange', 'think', 'thus', 'know', 'saw', 'slain', 'look', 'leaf',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'comfort'</a:t>
            </a:r>
            <a:r>
              <a:rPr lang="en-US" sz="1800">
                <a:ea typeface="Calibri"/>
                <a:cs typeface="Calibri"/>
              </a:rPr>
              <a:t>, 'home', 'sworn', 'choose', 'cannot', '</a:t>
            </a:r>
            <a:r>
              <a:rPr lang="en-US" sz="1800" err="1">
                <a:ea typeface="Calibri"/>
                <a:cs typeface="Calibri"/>
              </a:rPr>
              <a:t>quoth</a:t>
            </a:r>
            <a:r>
              <a:rPr lang="en-US" sz="1800">
                <a:ea typeface="Calibri"/>
                <a:cs typeface="Calibri"/>
              </a:rPr>
              <a:t>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'kill'</a:t>
            </a:r>
            <a:r>
              <a:rPr lang="en-US" sz="1800">
                <a:highlight>
                  <a:srgbClr val="FFFF00"/>
                </a:highlight>
                <a:ea typeface="Calibri"/>
                <a:cs typeface="Calibri"/>
              </a:rPr>
              <a:t>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'want'</a:t>
            </a:r>
            <a:r>
              <a:rPr lang="en-US" sz="1800">
                <a:ea typeface="Calibri"/>
                <a:cs typeface="Calibri"/>
              </a:rPr>
              <a:t>, 'fie', 'hear', 'spirit',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'cheek'</a:t>
            </a:r>
            <a:r>
              <a:rPr lang="en-US" sz="1800">
                <a:ea typeface="Calibri"/>
                <a:cs typeface="Calibri"/>
              </a:rPr>
              <a:t>, 'call', 'well',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</a:t>
            </a:r>
            <a:r>
              <a:rPr lang="en-US" sz="1800" b="1" err="1">
                <a:highlight>
                  <a:srgbClr val="FFFF00"/>
                </a:highlight>
                <a:ea typeface="Calibri"/>
                <a:cs typeface="Calibri"/>
              </a:rPr>
              <a:t>love'r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</a:t>
            </a:r>
            <a:r>
              <a:rPr lang="en-US" sz="1800">
                <a:ea typeface="Calibri"/>
                <a:cs typeface="Calibri"/>
              </a:rPr>
              <a:t>, 'heaven', 'seize',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</a:t>
            </a:r>
            <a:r>
              <a:rPr lang="en-US" sz="1800" b="1" err="1">
                <a:highlight>
                  <a:srgbClr val="FFFF00"/>
                </a:highlight>
                <a:ea typeface="Calibri"/>
                <a:cs typeface="Calibri"/>
              </a:rPr>
              <a:t>tormenteth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</a:t>
            </a:r>
            <a:r>
              <a:rPr lang="en-US" sz="1800">
                <a:ea typeface="Calibri"/>
                <a:cs typeface="Calibri"/>
              </a:rPr>
              <a:t>, 'sweet', 'queen', 'oft', 'swears', 'age', 'true',</a:t>
            </a:r>
            <a:r>
              <a:rPr lang="en-US" sz="1800">
                <a:highlight>
                  <a:srgbClr val="FFFF00"/>
                </a:highlight>
                <a:ea typeface="Calibri"/>
                <a:cs typeface="Calibri"/>
              </a:rPr>
              <a:t>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'alone'</a:t>
            </a:r>
            <a:r>
              <a:rPr lang="en-US" sz="1800">
                <a:ea typeface="Calibri"/>
                <a:cs typeface="Calibri"/>
              </a:rPr>
              <a:t>, 'even', 'would', 'nothing', 'scorn',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'hate', '</a:t>
            </a:r>
            <a:r>
              <a:rPr lang="en-US" sz="1800" b="1" err="1">
                <a:highlight>
                  <a:srgbClr val="FFFF00"/>
                </a:highlight>
                <a:ea typeface="Calibri"/>
                <a:cs typeface="Calibri"/>
              </a:rPr>
              <a:t>laugh’d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</a:t>
            </a:r>
            <a:r>
              <a:rPr lang="en-US" sz="1800">
                <a:ea typeface="Calibri"/>
                <a:cs typeface="Calibri"/>
              </a:rPr>
              <a:t>, 'leave', 'law',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'sorrow'</a:t>
            </a:r>
            <a:r>
              <a:rPr lang="en-US" sz="1800">
                <a:ea typeface="Calibri"/>
                <a:cs typeface="Calibri"/>
              </a:rPr>
              <a:t>, 'night', 'forgoing', 'past', 'summer’s', 'day', 'time’s', 'green', 'forth', 'self',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</a:t>
            </a:r>
            <a:r>
              <a:rPr lang="en-US" sz="1800" b="1" err="1">
                <a:highlight>
                  <a:srgbClr val="FFFF00"/>
                </a:highlight>
                <a:ea typeface="Calibri"/>
                <a:cs typeface="Calibri"/>
              </a:rPr>
              <a:t>favour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', 'heat'</a:t>
            </a:r>
            <a:r>
              <a:rPr lang="en-US" sz="1800">
                <a:ea typeface="Calibri"/>
                <a:cs typeface="Calibri"/>
              </a:rPr>
              <a:t>, 'soul', 'poor', 'since', 'second', 'compound', 'writ', 'oblation', 'stand', 'hence', 'tree', 'simple', 'travel',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'friend'</a:t>
            </a:r>
            <a:r>
              <a:rPr lang="en-US" sz="1800">
                <a:ea typeface="Calibri"/>
                <a:cs typeface="Calibri"/>
              </a:rPr>
              <a:t>, 'rain', </a:t>
            </a:r>
            <a:r>
              <a:rPr lang="en-US" sz="1800" b="1">
                <a:highlight>
                  <a:srgbClr val="FFFF00"/>
                </a:highlight>
                <a:ea typeface="Calibri"/>
                <a:cs typeface="Calibri"/>
              </a:rPr>
              <a:t>'beauteous'</a:t>
            </a:r>
            <a:r>
              <a:rPr lang="en-US" sz="1800">
                <a:ea typeface="Calibri"/>
                <a:cs typeface="Calibri"/>
              </a:rPr>
              <a:t>, 'others', 'much', 'pay', 'truth', 'came', '</a:t>
            </a:r>
            <a:r>
              <a:rPr lang="en-US" sz="1800" err="1">
                <a:ea typeface="Calibri"/>
                <a:cs typeface="Calibri"/>
              </a:rPr>
              <a:t>liv’d</a:t>
            </a:r>
            <a:r>
              <a:rPr lang="en-US" sz="1800">
                <a:ea typeface="Calibri"/>
                <a:cs typeface="Calibri"/>
              </a:rPr>
              <a:t>', 'cloud', 'dry', 'write', 'brave', 'scythe', 'white', 'year', 'form', 'behold', 'save']</a:t>
            </a:r>
            <a:endParaRPr lang="en-US" sz="18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DFC8EA-6129-0D94-B4DD-927F3FEA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697" y="1845474"/>
            <a:ext cx="3016014" cy="42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9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CB2A-0989-62F8-348C-23CE3C00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Analysis – Community Detection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3AB0-233C-8D95-C81B-6ED63888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Death community: </a:t>
            </a:r>
            <a:r>
              <a:rPr lang="en-US">
                <a:latin typeface="Calibri"/>
                <a:ea typeface="Calibri"/>
                <a:cs typeface="Calibri"/>
              </a:rPr>
              <a:t>[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'death', 'ravishment'</a:t>
            </a:r>
            <a:r>
              <a:rPr lang="en-US">
                <a:latin typeface="Calibri"/>
                <a:ea typeface="Calibri"/>
                <a:cs typeface="Calibri"/>
              </a:rPr>
              <a:t>, 'something',</a:t>
            </a:r>
            <a:r>
              <a:rPr lang="en-US" b="1">
                <a:latin typeface="Calibri"/>
                <a:ea typeface="Calibri"/>
                <a:cs typeface="Calibri"/>
              </a:rPr>
              <a:t>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'dead'</a:t>
            </a:r>
            <a:r>
              <a:rPr lang="en-US">
                <a:latin typeface="Calibri"/>
                <a:ea typeface="Calibri"/>
                <a:cs typeface="Calibri"/>
              </a:rPr>
              <a:t>, 'prime',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'fear', 'wail', 'wounding'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'unkind'</a:t>
            </a:r>
            <a:r>
              <a:rPr lang="en-US">
                <a:latin typeface="Calibri"/>
                <a:ea typeface="Calibri"/>
                <a:cs typeface="Calibri"/>
              </a:rPr>
              <a:t>, 'churl', 'cry', 'part',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'lively'</a:t>
            </a:r>
            <a:r>
              <a:rPr lang="en-US">
                <a:latin typeface="Calibri"/>
                <a:ea typeface="Calibri"/>
                <a:cs typeface="Calibri"/>
              </a:rPr>
              <a:t>, 'jest', 'outward',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'living'</a:t>
            </a:r>
            <a:r>
              <a:rPr lang="en-US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'king'</a:t>
            </a:r>
            <a:r>
              <a:rPr lang="en-US">
                <a:latin typeface="Calibri"/>
                <a:ea typeface="Calibri"/>
                <a:cs typeface="Calibri"/>
              </a:rPr>
              <a:t>, 'subscribes', 'sleep', 'story', 'dream',</a:t>
            </a:r>
            <a:r>
              <a:rPr lang="en-US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'died', 'life', 'bloody', 'prophesy', 'lose'</a:t>
            </a:r>
            <a:r>
              <a:rPr lang="en-US">
                <a:latin typeface="Calibri"/>
                <a:ea typeface="Calibri"/>
                <a:cs typeface="Calibri"/>
              </a:rPr>
              <a:t>, 'framing',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'bone'</a:t>
            </a:r>
            <a:r>
              <a:rPr lang="en-US">
                <a:latin typeface="Calibri"/>
                <a:ea typeface="Calibri"/>
                <a:cs typeface="Calibri"/>
              </a:rPr>
              <a:t>, 'rise', '</a:t>
            </a:r>
            <a:r>
              <a:rPr lang="en-US" err="1">
                <a:latin typeface="Calibri"/>
                <a:ea typeface="Calibri"/>
                <a:cs typeface="Calibri"/>
              </a:rPr>
              <a:t>reft</a:t>
            </a:r>
            <a:r>
              <a:rPr lang="en-US">
                <a:latin typeface="Calibri"/>
                <a:ea typeface="Calibri"/>
                <a:cs typeface="Calibri"/>
              </a:rPr>
              <a:t>', 'brag', 'exclaims', 'map', 'short', 'all-oblivious',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'lived'</a:t>
            </a:r>
            <a:r>
              <a:rPr lang="en-US">
                <a:latin typeface="Calibri"/>
                <a:ea typeface="Calibri"/>
                <a:cs typeface="Calibri"/>
              </a:rPr>
              <a:t>, 'nature’s', 'thought',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'phoenix'</a:t>
            </a:r>
            <a:r>
              <a:rPr lang="en-US">
                <a:latin typeface="Calibri"/>
                <a:ea typeface="Calibri"/>
                <a:cs typeface="Calibri"/>
              </a:rPr>
              <a:t>, 'feed',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'spite'</a:t>
            </a:r>
            <a:r>
              <a:rPr lang="en-US">
                <a:latin typeface="Calibri"/>
                <a:ea typeface="Calibri"/>
                <a:cs typeface="Calibri"/>
              </a:rPr>
              <a:t>, 'humbly', 'court', 'way', 'restful', 'dusty', 'kind',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'survive'</a:t>
            </a:r>
            <a:r>
              <a:rPr lang="en-US">
                <a:latin typeface="Calibri"/>
                <a:ea typeface="Calibri"/>
                <a:cs typeface="Calibri"/>
              </a:rPr>
              <a:t>, 'fresh',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'abuse'</a:t>
            </a:r>
            <a:r>
              <a:rPr lang="en-US">
                <a:latin typeface="Calibri"/>
                <a:ea typeface="Calibri"/>
                <a:cs typeface="Calibri"/>
              </a:rPr>
              <a:t>, '</a:t>
            </a:r>
            <a:r>
              <a:rPr lang="en-US" err="1">
                <a:latin typeface="Calibri"/>
                <a:ea typeface="Calibri"/>
                <a:cs typeface="Calibri"/>
              </a:rPr>
              <a:t>gainst</a:t>
            </a:r>
            <a:r>
              <a:rPr lang="en-US">
                <a:latin typeface="Calibri"/>
                <a:ea typeface="Calibri"/>
                <a:cs typeface="Calibri"/>
              </a:rPr>
              <a:t>', 'physic', 'brief', 'one', 'chides']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Beauty community: [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'beauty', 'seems', 'seed'</a:t>
            </a:r>
            <a:r>
              <a:rPr lang="en-US">
                <a:latin typeface="Calibri"/>
                <a:ea typeface="Calibri"/>
                <a:cs typeface="Calibri"/>
              </a:rPr>
              <a:t>, 'making',</a:t>
            </a:r>
            <a:r>
              <a:rPr lang="en-US" b="1">
                <a:latin typeface="Calibri"/>
                <a:ea typeface="Calibri"/>
                <a:cs typeface="Calibri"/>
              </a:rPr>
              <a:t>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'invisible', 'show'</a:t>
            </a:r>
            <a:r>
              <a:rPr lang="en-US">
                <a:latin typeface="Calibri"/>
                <a:ea typeface="Calibri"/>
                <a:cs typeface="Calibri"/>
              </a:rPr>
              <a:t>, 'asked',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'true-sweet'</a:t>
            </a:r>
            <a:r>
              <a:rPr lang="en-US">
                <a:latin typeface="Calibri"/>
                <a:ea typeface="Calibri"/>
                <a:cs typeface="Calibri"/>
              </a:rPr>
              <a:t>, 'strike', 'within', 'hold', 'statute', 'question', 'nought', 'wit',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'bred', 'twenty'</a:t>
            </a:r>
            <a:r>
              <a:rPr lang="en-US">
                <a:latin typeface="Calibri"/>
                <a:ea typeface="Calibri"/>
                <a:cs typeface="Calibri"/>
              </a:rPr>
              <a:t>, 'proving',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'spoil'</a:t>
            </a:r>
            <a:r>
              <a:rPr lang="en-US">
                <a:latin typeface="Calibri"/>
                <a:ea typeface="Calibri"/>
                <a:cs typeface="Calibri"/>
              </a:rPr>
              <a:t>, 'master',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'inward'</a:t>
            </a:r>
            <a:r>
              <a:rPr lang="en-US">
                <a:latin typeface="Calibri"/>
                <a:ea typeface="Calibri"/>
                <a:cs typeface="Calibri"/>
              </a:rPr>
              <a:t>, 'forbid',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'seeing'</a:t>
            </a:r>
            <a:r>
              <a:rPr lang="en-US">
                <a:latin typeface="Calibri"/>
                <a:ea typeface="Calibri"/>
                <a:cs typeface="Calibri"/>
              </a:rPr>
              <a:t>, 'shadow', 'succession', 'like', '</a:t>
            </a:r>
            <a:r>
              <a:rPr lang="en-US" err="1">
                <a:latin typeface="Calibri"/>
                <a:ea typeface="Calibri"/>
                <a:cs typeface="Calibri"/>
              </a:rPr>
              <a:t>robb’d</a:t>
            </a:r>
            <a:r>
              <a:rPr lang="en-US">
                <a:latin typeface="Calibri"/>
                <a:ea typeface="Calibri"/>
                <a:cs typeface="Calibri"/>
              </a:rPr>
              <a:t>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'infirmity'</a:t>
            </a:r>
            <a:r>
              <a:rPr lang="en-US">
                <a:latin typeface="Calibri"/>
                <a:ea typeface="Calibri"/>
                <a:cs typeface="Calibri"/>
              </a:rPr>
              <a:t>, 'breath', 'eyeball', </a:t>
            </a:r>
            <a:r>
              <a:rPr lang="en-US" b="1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'mingle', 'steal'</a:t>
            </a:r>
            <a:r>
              <a:rPr lang="en-US">
                <a:latin typeface="Calibri"/>
                <a:ea typeface="Calibri"/>
                <a:cs typeface="Calibri"/>
              </a:rPr>
              <a:t>, 'forsake', 'buried', 'root', 'blotting', 'every', 'angry', 'stifle', 'enough', 'better', 'use', 'brings', 'set', 'rage']</a:t>
            </a:r>
          </a:p>
        </p:txBody>
      </p:sp>
    </p:spTree>
    <p:extLst>
      <p:ext uri="{BB962C8B-B14F-4D97-AF65-F5344CB8AC3E}">
        <p14:creationId xmlns:p14="http://schemas.microsoft.com/office/powerpoint/2010/main" val="3593931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1A2B-F5BD-B8B0-A3E2-78BE4FD9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Analysis – Community Detection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96E1-72A3-654F-DF90-6B7C9E487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Time community: [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'time', 'tell'</a:t>
            </a:r>
            <a:r>
              <a:rPr lang="en-US">
                <a:ea typeface="Calibri"/>
                <a:cs typeface="Calibri"/>
              </a:rPr>
              <a:t>, 'go', 'face', 'prefiguring', 'golden', 'thousand', 'devouring', 'blunt', 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'waste'</a:t>
            </a:r>
            <a:r>
              <a:rPr lang="en-US">
                <a:ea typeface="Calibri"/>
                <a:cs typeface="Calibri"/>
              </a:rPr>
              <a:t>, 'sluttish', 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'decease'</a:t>
            </a:r>
            <a:r>
              <a:rPr lang="en-US">
                <a:ea typeface="Calibri"/>
                <a:cs typeface="Calibri"/>
              </a:rPr>
              <a:t>, 'line', 'piping', 'peace', 'balmy', 'despite', 'among', 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"summer's"</a:t>
            </a:r>
            <a:r>
              <a:rPr lang="en-US">
                <a:ea typeface="Calibri"/>
                <a:cs typeface="Calibri"/>
              </a:rPr>
              <a:t>, '</a:t>
            </a:r>
            <a:r>
              <a:rPr lang="en-US" err="1">
                <a:ea typeface="Calibri"/>
                <a:cs typeface="Calibri"/>
              </a:rPr>
              <a:t>debateth</a:t>
            </a:r>
            <a:r>
              <a:rPr lang="en-US">
                <a:ea typeface="Calibri"/>
                <a:cs typeface="Calibri"/>
              </a:rPr>
              <a:t>', 'woe', 'advantage', 'wasted', '</a:t>
            </a:r>
            <a:r>
              <a:rPr lang="en-US" err="1">
                <a:ea typeface="Calibri"/>
                <a:cs typeface="Calibri"/>
              </a:rPr>
              <a:t>calumniating',</a:t>
            </a:r>
            <a:r>
              <a:rPr lang="en-US" b="1" err="1">
                <a:highlight>
                  <a:srgbClr val="FFFF00"/>
                </a:highlight>
                <a:ea typeface="Calibri"/>
                <a:cs typeface="Calibri"/>
              </a:rPr>
              <a:t>'count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</a:t>
            </a:r>
            <a:r>
              <a:rPr lang="en-US">
                <a:ea typeface="Calibri"/>
                <a:cs typeface="Calibri"/>
              </a:rPr>
              <a:t>, 'hope', 'gave', 'reflect', 'horror', 'boast', 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'old'</a:t>
            </a:r>
            <a:r>
              <a:rPr lang="en-US">
                <a:ea typeface="Calibri"/>
                <a:cs typeface="Calibri"/>
              </a:rPr>
              <a:t>, 'wonder', 'need', 'spend', 'little', 'lord', 'transfix',</a:t>
            </a:r>
            <a:r>
              <a:rPr lang="en-US">
                <a:highlight>
                  <a:srgbClr val="FFFF00"/>
                </a:highlight>
                <a:ea typeface="Calibri"/>
                <a:cs typeface="Calibri"/>
              </a:rPr>
              <a:t> 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'recorded'</a:t>
            </a:r>
            <a:r>
              <a:rPr lang="en-US">
                <a:ea typeface="Calibri"/>
                <a:cs typeface="Calibri"/>
              </a:rPr>
              <a:t>, 'precious',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'clock'</a:t>
            </a:r>
            <a:r>
              <a:rPr lang="en-US">
                <a:ea typeface="Calibri"/>
                <a:cs typeface="Calibri"/>
              </a:rPr>
              <a:t>, "</a:t>
            </a:r>
            <a:r>
              <a:rPr lang="en-US" err="1">
                <a:ea typeface="Calibri"/>
                <a:cs typeface="Calibri"/>
              </a:rPr>
              <a:t>remov'd</a:t>
            </a:r>
            <a:r>
              <a:rPr lang="en-US">
                <a:ea typeface="Calibri"/>
                <a:cs typeface="Calibri"/>
              </a:rPr>
              <a:t>", 'come', 'play', 'right', '</a:t>
            </a:r>
            <a:r>
              <a:rPr lang="en-US" err="1">
                <a:ea typeface="Calibri"/>
                <a:cs typeface="Calibri"/>
              </a:rPr>
              <a:t>grow’st</a:t>
            </a:r>
            <a:r>
              <a:rPr lang="en-US">
                <a:ea typeface="Calibri"/>
                <a:cs typeface="Calibri"/>
              </a:rPr>
              <a:t>', 'man', 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'hour'</a:t>
            </a:r>
            <a:r>
              <a:rPr lang="en-US">
                <a:ea typeface="Calibri"/>
                <a:cs typeface="Calibri"/>
              </a:rPr>
              <a:t>, 'ring', 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'decay'</a:t>
            </a:r>
            <a:r>
              <a:rPr lang="en-US">
                <a:highlight>
                  <a:srgbClr val="FFFF00"/>
                </a:highlight>
                <a:ea typeface="Calibri"/>
                <a:cs typeface="Calibri"/>
              </a:rPr>
              <a:t>, 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'spent'</a:t>
            </a:r>
            <a:r>
              <a:rPr lang="en-US">
                <a:highlight>
                  <a:srgbClr val="FFFF00"/>
                </a:highlight>
                <a:ea typeface="Calibri"/>
                <a:cs typeface="Calibri"/>
              </a:rPr>
              <a:t>, 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'riper'</a:t>
            </a:r>
            <a:r>
              <a:rPr lang="en-US">
                <a:ea typeface="Calibri"/>
                <a:cs typeface="Calibri"/>
              </a:rPr>
              <a:t>, 'glance', 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'wasteful'</a:t>
            </a:r>
            <a:r>
              <a:rPr lang="en-US">
                <a:highlight>
                  <a:srgbClr val="FFFF00"/>
                </a:highlight>
                <a:ea typeface="Calibri"/>
                <a:cs typeface="Calibri"/>
              </a:rPr>
              <a:t>, 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'present'</a:t>
            </a:r>
            <a:r>
              <a:rPr lang="en-US">
                <a:ea typeface="Calibri"/>
                <a:cs typeface="Calibri"/>
              </a:rPr>
              <a:t>, 'sent', 'bettering', </a:t>
            </a:r>
            <a:r>
              <a:rPr lang="en-US" b="1">
                <a:highlight>
                  <a:srgbClr val="FFFF00"/>
                </a:highlight>
                <a:ea typeface="Calibri"/>
                <a:cs typeface="Calibri"/>
              </a:rPr>
              <a:t>'swift-footed'</a:t>
            </a:r>
            <a:r>
              <a:rPr lang="en-US">
                <a:ea typeface="Calibri"/>
                <a:cs typeface="Calibri"/>
              </a:rPr>
              <a:t>, 'ruining', 'exchanged']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While these identified communities aren't perfect, we felt they more accurately captured the communities in this network.</a:t>
            </a:r>
          </a:p>
          <a:p>
            <a:r>
              <a:rPr lang="en-US">
                <a:ea typeface="Calibri"/>
                <a:cs typeface="Calibri"/>
              </a:rPr>
              <a:t>These communities are directly tied to identified themes.</a:t>
            </a:r>
          </a:p>
        </p:txBody>
      </p:sp>
    </p:spTree>
    <p:extLst>
      <p:ext uri="{BB962C8B-B14F-4D97-AF65-F5344CB8AC3E}">
        <p14:creationId xmlns:p14="http://schemas.microsoft.com/office/powerpoint/2010/main" val="74060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D71-2DE5-71CB-872F-BDBA7254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Analysis – Community Detection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A89B5CE-39BA-9629-02FE-C98F45FA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21" y="2057052"/>
            <a:ext cx="3740386" cy="2924701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A3935C5-6575-BBA1-1526-8A050A74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326" y="2137804"/>
            <a:ext cx="3778014" cy="2911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57016F-3234-3C54-DC13-962ECE328787}"/>
              </a:ext>
            </a:extLst>
          </p:cNvPr>
          <p:cNvSpPr txBox="1"/>
          <p:nvPr/>
        </p:nvSpPr>
        <p:spPr>
          <a:xfrm>
            <a:off x="8690034" y="5165418"/>
            <a:ext cx="2725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'Time' replaced with 'eye'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FA55C-037E-F9EE-1ECD-9D24B7E4785B}"/>
              </a:ext>
            </a:extLst>
          </p:cNvPr>
          <p:cNvSpPr txBox="1"/>
          <p:nvPr/>
        </p:nvSpPr>
        <p:spPr>
          <a:xfrm>
            <a:off x="4760147" y="5155258"/>
            <a:ext cx="2737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'Time' replaced with 'heart'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60D56-E760-215F-2645-43A9BAA80B5D}"/>
              </a:ext>
            </a:extLst>
          </p:cNvPr>
          <p:cNvSpPr txBox="1"/>
          <p:nvPr/>
        </p:nvSpPr>
        <p:spPr>
          <a:xfrm>
            <a:off x="708538" y="5155259"/>
            <a:ext cx="2737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Original themes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96350-8478-7393-C5CE-71579DC6618E}"/>
              </a:ext>
            </a:extLst>
          </p:cNvPr>
          <p:cNvSpPr txBox="1"/>
          <p:nvPr/>
        </p:nvSpPr>
        <p:spPr>
          <a:xfrm>
            <a:off x="874888" y="5842917"/>
            <a:ext cx="10280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There are more communities that haven't been identified, so those words get lumped in with other themes.</a:t>
            </a:r>
            <a:endParaRPr lang="en-US"/>
          </a:p>
        </p:txBody>
      </p:sp>
      <p:pic>
        <p:nvPicPr>
          <p:cNvPr id="11" name="Picture 4" descr="Diagram&#10;&#10;Description automatically generated">
            <a:extLst>
              <a:ext uri="{FF2B5EF4-FFF2-40B4-BE49-F238E27FC236}">
                <a16:creationId xmlns:a16="http://schemas.microsoft.com/office/drawing/2014/main" id="{3DADF86C-AE7F-EB58-6239-DABE4FED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" y="2055093"/>
            <a:ext cx="4147543" cy="310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0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B705-4599-CF67-138B-916D1311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56B5-8B7E-6479-1287-E4694CD7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n-US" sz="3600">
                <a:ea typeface="Calibri"/>
                <a:cs typeface="Calibri"/>
              </a:rPr>
              <a:t>Objective</a:t>
            </a:r>
          </a:p>
          <a:p>
            <a:pPr marL="383540" lvl="1"/>
            <a:r>
              <a:rPr lang="en-US" sz="3600"/>
              <a:t>Creating the graph</a:t>
            </a:r>
          </a:p>
          <a:p>
            <a:pPr marL="383540" lvl="1"/>
            <a:r>
              <a:rPr lang="en-US" sz="3600">
                <a:ea typeface="Calibri"/>
                <a:cs typeface="Calibri"/>
              </a:rPr>
              <a:t>Analysis</a:t>
            </a:r>
          </a:p>
          <a:p>
            <a:pPr marL="383540" lvl="1"/>
            <a:r>
              <a:rPr lang="en-US" sz="3600"/>
              <a:t>Awesomeness</a:t>
            </a:r>
          </a:p>
          <a:p>
            <a:pPr marL="383540" lvl="1"/>
            <a:r>
              <a:rPr lang="en-US" sz="3600"/>
              <a:t>Conclusions and Next Steps</a:t>
            </a:r>
            <a:endParaRPr lang="en-US" sz="3600">
              <a:cs typeface="Calibri"/>
            </a:endParaRPr>
          </a:p>
          <a:p>
            <a:pPr marL="383540" lvl="1"/>
            <a:endParaRPr lang="en-US" sz="3200">
              <a:ea typeface="Calibri"/>
              <a:cs typeface="Calibri"/>
            </a:endParaRPr>
          </a:p>
          <a:p>
            <a:pPr marL="383540" lvl="1"/>
            <a:endParaRPr lang="en-US" sz="3200">
              <a:ea typeface="Calibri"/>
              <a:cs typeface="Calibri"/>
            </a:endParaRPr>
          </a:p>
          <a:p>
            <a:pPr marL="383540" lvl="1"/>
            <a:endParaRPr lang="en-US" sz="4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72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06BA45-BDC7-40B3-F82E-D71489D8D440}"/>
              </a:ext>
            </a:extLst>
          </p:cNvPr>
          <p:cNvSpPr/>
          <p:nvPr/>
        </p:nvSpPr>
        <p:spPr>
          <a:xfrm>
            <a:off x="579625" y="874325"/>
            <a:ext cx="5073147" cy="5598448"/>
          </a:xfrm>
          <a:prstGeom prst="roundRect">
            <a:avLst>
              <a:gd name="adj" fmla="val 4946"/>
            </a:avLst>
          </a:prstGeom>
          <a:solidFill>
            <a:schemeClr val="bg1">
              <a:lumMod val="50000"/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Shakespeare’s Sentence Structure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95757-1F4A-9354-6FC6-719E665F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674" y="73344"/>
            <a:ext cx="9801092" cy="706659"/>
          </a:xfrm>
        </p:spPr>
        <p:txBody>
          <a:bodyPr>
            <a:normAutofit fontScale="90000"/>
          </a:bodyPr>
          <a:lstStyle/>
          <a:p>
            <a:r>
              <a:rPr lang="en-US"/>
              <a:t>Do Something Cool…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4EA128-30D8-0298-DACA-3525EC3AB88E}"/>
              </a:ext>
            </a:extLst>
          </p:cNvPr>
          <p:cNvSpPr/>
          <p:nvPr/>
        </p:nvSpPr>
        <p:spPr>
          <a:xfrm>
            <a:off x="680484" y="1307276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PRP IN PRP$ NN </a:t>
            </a:r>
            <a:r>
              <a:rPr lang="en-US" err="1"/>
              <a:t>NN</a:t>
            </a:r>
            <a:r>
              <a:rPr lang="en-US"/>
              <a:t> PRP VBZ IN NN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E07715-5558-2A63-B37A-74E06F8F4262}"/>
              </a:ext>
            </a:extLst>
          </p:cNvPr>
          <p:cNvSpPr/>
          <p:nvPr/>
        </p:nvSpPr>
        <p:spPr>
          <a:xfrm>
            <a:off x="680484" y="1666045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VB DT TO VB PRP VBP PRP$ NN RB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1E8386-6B2E-58EB-2B97-DBF3879362A7}"/>
              </a:ext>
            </a:extLst>
          </p:cNvPr>
          <p:cNvSpPr/>
          <p:nvPr/>
        </p:nvSpPr>
        <p:spPr>
          <a:xfrm>
            <a:off x="680484" y="2013935"/>
            <a:ext cx="4837814" cy="358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DT NN IN NN CC VBD DT RB NN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5C4412-4FBA-A1E9-A071-F70F8B480016}"/>
              </a:ext>
            </a:extLst>
          </p:cNvPr>
          <p:cNvSpPr/>
          <p:nvPr/>
        </p:nvSpPr>
        <p:spPr>
          <a:xfrm>
            <a:off x="680484" y="2372704"/>
            <a:ext cx="4837814" cy="35876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NNS IN DT JJ NN IN NN TO NN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9CA31C0-2A1F-88CB-B690-633CD88749DF}"/>
              </a:ext>
            </a:extLst>
          </p:cNvPr>
          <p:cNvSpPr/>
          <p:nvPr/>
        </p:nvSpPr>
        <p:spPr>
          <a:xfrm>
            <a:off x="680484" y="2731473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WP VBD JJ RB RBR IN JJ NN 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F76178-8FCD-F7A2-C1CC-232E39F08DF0}"/>
              </a:ext>
            </a:extLst>
          </p:cNvPr>
          <p:cNvSpPr/>
          <p:nvPr/>
        </p:nvSpPr>
        <p:spPr>
          <a:xfrm>
            <a:off x="680484" y="3090242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IN JJ PRP$ NN VBZ VBN IN JJ NN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1A64DD-AA8D-97B6-9ADB-BD11CC41B481}"/>
              </a:ext>
            </a:extLst>
          </p:cNvPr>
          <p:cNvSpPr/>
          <p:nvPr/>
        </p:nvSpPr>
        <p:spPr>
          <a:xfrm>
            <a:off x="680484" y="3438132"/>
            <a:ext cx="4837814" cy="358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CC RB VBD DT NN IN JJ </a:t>
            </a:r>
            <a:r>
              <a:rPr lang="en-US" err="1"/>
              <a:t>JJ</a:t>
            </a:r>
            <a:r>
              <a:rPr lang="en-US"/>
              <a:t> NNS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59EA60-775D-8CCB-E0C0-88E500BA9A41}"/>
              </a:ext>
            </a:extLst>
          </p:cNvPr>
          <p:cNvSpPr/>
          <p:nvPr/>
        </p:nvSpPr>
        <p:spPr>
          <a:xfrm>
            <a:off x="680484" y="3796901"/>
            <a:ext cx="4837814" cy="35876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CC PRP TO WP NN </a:t>
            </a:r>
            <a:r>
              <a:rPr lang="en-US" err="1"/>
              <a:t>NN</a:t>
            </a:r>
            <a:r>
              <a:rPr lang="en-US"/>
              <a:t> PRP RB VBG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211D54-4BD3-C9A2-49AE-9CFCBB77BE95}"/>
              </a:ext>
            </a:extLst>
          </p:cNvPr>
          <p:cNvSpPr/>
          <p:nvPr/>
        </p:nvSpPr>
        <p:spPr>
          <a:xfrm>
            <a:off x="680484" y="4144791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CC IN DT NN WP$ NN VBZ VBG VB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B291F9D-C748-9723-75EC-951386744F43}"/>
              </a:ext>
            </a:extLst>
          </p:cNvPr>
          <p:cNvSpPr/>
          <p:nvPr/>
        </p:nvSpPr>
        <p:spPr>
          <a:xfrm>
            <a:off x="680484" y="4503560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NNP RP IN JJ NNS RB IN PRP$ NN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E6520D6-A1E0-21AB-DF89-5DBE547B3B6F}"/>
              </a:ext>
            </a:extLst>
          </p:cNvPr>
          <p:cNvSpPr/>
          <p:nvPr/>
        </p:nvSpPr>
        <p:spPr>
          <a:xfrm>
            <a:off x="680484" y="4851450"/>
            <a:ext cx="4837814" cy="358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PRP VBP PRP$ NN IN VBG NNP PRP NN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572C4B-4D4B-BB1C-1BA4-940DF914203F}"/>
              </a:ext>
            </a:extLst>
          </p:cNvPr>
          <p:cNvSpPr/>
          <p:nvPr/>
        </p:nvSpPr>
        <p:spPr>
          <a:xfrm>
            <a:off x="680484" y="5210219"/>
            <a:ext cx="4837814" cy="35876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TO PRP$ JJ NN IN IN PRP JJS JJ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8AACB6-FDEB-CBDC-5C45-5EB14D20EB6A}"/>
              </a:ext>
            </a:extLst>
          </p:cNvPr>
          <p:cNvSpPr/>
          <p:nvPr/>
        </p:nvSpPr>
        <p:spPr>
          <a:xfrm>
            <a:off x="680484" y="5564343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IN WRB PRP VBD DT NN VBD VBN PRP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6D918F-F219-7968-1E4B-1674C4B20698}"/>
              </a:ext>
            </a:extLst>
          </p:cNvPr>
          <p:cNvSpPr/>
          <p:nvPr/>
        </p:nvSpPr>
        <p:spPr>
          <a:xfrm>
            <a:off x="680484" y="5923112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CC RB PRP VBP CC NN VBD JJ NN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E51EE04-FA9F-88AF-CDBC-0087E2EFD276}"/>
              </a:ext>
            </a:extLst>
          </p:cNvPr>
          <p:cNvSpPr/>
          <p:nvPr/>
        </p:nvSpPr>
        <p:spPr>
          <a:xfrm>
            <a:off x="6539230" y="874325"/>
            <a:ext cx="5073147" cy="5598448"/>
          </a:xfrm>
          <a:prstGeom prst="roundRect">
            <a:avLst>
              <a:gd name="adj" fmla="val 4946"/>
            </a:avLst>
          </a:prstGeom>
          <a:solidFill>
            <a:schemeClr val="bg1">
              <a:lumMod val="50000"/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Eminem’s Words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AD856EE-682F-9E8B-7D05-31B151B955C5}"/>
              </a:ext>
            </a:extLst>
          </p:cNvPr>
          <p:cNvSpPr/>
          <p:nvPr/>
        </p:nvSpPr>
        <p:spPr>
          <a:xfrm>
            <a:off x="6640089" y="1307276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 in my memory bank it stays on replay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FAF66F5-B4B2-69F3-C265-73C106B4A988}"/>
              </a:ext>
            </a:extLst>
          </p:cNvPr>
          <p:cNvSpPr/>
          <p:nvPr/>
        </p:nvSpPr>
        <p:spPr>
          <a:xfrm>
            <a:off x="6640089" y="1666045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 this to go I want your number privately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459BDFD-1E07-8973-FEA8-4043E79C6EA0}"/>
              </a:ext>
            </a:extLst>
          </p:cNvPr>
          <p:cNvSpPr/>
          <p:nvPr/>
        </p:nvSpPr>
        <p:spPr>
          <a:xfrm>
            <a:off x="6640089" y="2013935"/>
            <a:ext cx="4837814" cy="358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heart of gold but hooked a maybe floozy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6C7DA5-CF46-6E9C-366E-F7D7E8EA33A0}"/>
              </a:ext>
            </a:extLst>
          </p:cNvPr>
          <p:cNvSpPr/>
          <p:nvPr/>
        </p:nvSpPr>
        <p:spPr>
          <a:xfrm>
            <a:off x="6640089" y="2372704"/>
            <a:ext cx="4837814" cy="35876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People with no prior record of violence to property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AF8973D-C29B-5CCF-7138-D562B57C26D7}"/>
              </a:ext>
            </a:extLst>
          </p:cNvPr>
          <p:cNvSpPr/>
          <p:nvPr/>
        </p:nvSpPr>
        <p:spPr>
          <a:xfrm>
            <a:off x="6640089" y="2731473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What was last now’s more like adder’s root in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7B593B-56AF-56E6-5BD0-E202E97703BD}"/>
              </a:ext>
            </a:extLst>
          </p:cNvPr>
          <p:cNvSpPr/>
          <p:nvPr/>
        </p:nvSpPr>
        <p:spPr>
          <a:xfrm>
            <a:off x="6640089" y="3090242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In brief my penitence is paid in full bye-bye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353B6CC-AB0D-6F38-62C3-50F7A45EB90F}"/>
              </a:ext>
            </a:extLst>
          </p:cNvPr>
          <p:cNvSpPr/>
          <p:nvPr/>
        </p:nvSpPr>
        <p:spPr>
          <a:xfrm>
            <a:off x="6640089" y="3438132"/>
            <a:ext cx="4837814" cy="358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And then popped a couple of clean </a:t>
            </a:r>
            <a:r>
              <a:rPr lang="en-US" sz="1600"/>
              <a:t>healthy</a:t>
            </a:r>
            <a:r>
              <a:rPr lang="en-US"/>
              <a:t> ones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94259F7-DFDC-21E1-AC19-73DE670FC7A1}"/>
              </a:ext>
            </a:extLst>
          </p:cNvPr>
          <p:cNvSpPr/>
          <p:nvPr/>
        </p:nvSpPr>
        <p:spPr>
          <a:xfrm>
            <a:off x="6640089" y="3796901"/>
            <a:ext cx="4837814" cy="35876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And me to who man it's you always worrying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44F8F3A-CD18-98EC-DDB5-F01CE458B521}"/>
              </a:ext>
            </a:extLst>
          </p:cNvPr>
          <p:cNvSpPr/>
          <p:nvPr/>
        </p:nvSpPr>
        <p:spPr>
          <a:xfrm>
            <a:off x="6640089" y="4144791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But by the time whose mind is slipping slow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A15B94C-DADF-5234-BAA9-F5AD1E1B1BFB}"/>
              </a:ext>
            </a:extLst>
          </p:cNvPr>
          <p:cNvSpPr/>
          <p:nvPr/>
        </p:nvSpPr>
        <p:spPr>
          <a:xfrm>
            <a:off x="6640089" y="4503560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Jesus down with little brothers back at his house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ED0399E-C912-E3C4-D449-F5AE2A23B029}"/>
              </a:ext>
            </a:extLst>
          </p:cNvPr>
          <p:cNvSpPr/>
          <p:nvPr/>
        </p:nvSpPr>
        <p:spPr>
          <a:xfrm>
            <a:off x="6640089" y="4851450"/>
            <a:ext cx="4837814" cy="358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I slits her throat while choking Hailie me name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ADBEFAF-BCB1-4A74-C101-FCC8143AD8C9}"/>
              </a:ext>
            </a:extLst>
          </p:cNvPr>
          <p:cNvSpPr/>
          <p:nvPr/>
        </p:nvSpPr>
        <p:spPr>
          <a:xfrm>
            <a:off x="6640089" y="5210219"/>
            <a:ext cx="4837814" cy="35876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 my left side of at it most extreme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8516CFC-EE40-16BE-5E6D-4F12332E1F74}"/>
              </a:ext>
            </a:extLst>
          </p:cNvPr>
          <p:cNvSpPr/>
          <p:nvPr/>
        </p:nvSpPr>
        <p:spPr>
          <a:xfrm>
            <a:off x="6640089" y="5564343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Like how they put a rat got killed 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09D6E34-2857-EEE2-0C33-1A9F125836C8}"/>
              </a:ext>
            </a:extLst>
          </p:cNvPr>
          <p:cNvSpPr/>
          <p:nvPr/>
        </p:nvSpPr>
        <p:spPr>
          <a:xfrm>
            <a:off x="6640089" y="5923112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And sometimes I wonder and everything seemed fine yeah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0FDEB2-B561-7AD4-554C-0DD52B6652D2}"/>
              </a:ext>
            </a:extLst>
          </p:cNvPr>
          <p:cNvCxnSpPr>
            <a:stCxn id="6" idx="3"/>
            <a:endCxn id="54" idx="1"/>
          </p:cNvCxnSpPr>
          <p:nvPr/>
        </p:nvCxnSpPr>
        <p:spPr>
          <a:xfrm>
            <a:off x="5518298" y="1486661"/>
            <a:ext cx="11217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A415811-05F8-0047-43D4-EB51AC8BBAD0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>
            <a:off x="5518298" y="1845430"/>
            <a:ext cx="11217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E97D4D-262D-CF6A-4D93-496C945DFE4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8298" y="2181812"/>
            <a:ext cx="1121791" cy="11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7B69FCC-3281-0546-B292-B74D8CD7B700}"/>
              </a:ext>
            </a:extLst>
          </p:cNvPr>
          <p:cNvCxnSpPr>
            <a:cxnSpLocks/>
            <a:stCxn id="26" idx="3"/>
            <a:endCxn id="57" idx="1"/>
          </p:cNvCxnSpPr>
          <p:nvPr/>
        </p:nvCxnSpPr>
        <p:spPr>
          <a:xfrm>
            <a:off x="5518298" y="2552089"/>
            <a:ext cx="11217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A1FE-72C1-9AD4-F3A3-9674225A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Part of Speech (POS)?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B0BE-2897-0792-F4EF-81498020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A label that indicates syntactical function of the word in a sentence</a:t>
            </a:r>
          </a:p>
          <a:p>
            <a:pPr lvl="2"/>
            <a:r>
              <a:rPr lang="en-US" sz="1600"/>
              <a:t>Useful for analyzing sentence structure</a:t>
            </a:r>
          </a:p>
          <a:p>
            <a:pPr lvl="1"/>
            <a:r>
              <a:rPr lang="en-US"/>
              <a:t>Labels correspond to nouns, verbs, adjectives, prepositions, determiners, etc.</a:t>
            </a:r>
          </a:p>
          <a:p>
            <a:pPr lvl="1"/>
            <a:r>
              <a:rPr lang="en-US"/>
              <a:t>We utilize the Penn Treebank which has 36 varying POS labels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28F39E-52D3-B046-4C5F-E65E7431917F}"/>
              </a:ext>
            </a:extLst>
          </p:cNvPr>
          <p:cNvSpPr/>
          <p:nvPr/>
        </p:nvSpPr>
        <p:spPr>
          <a:xfrm>
            <a:off x="441961" y="3189684"/>
            <a:ext cx="1847272" cy="4802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Lyric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D39779-92E8-3C04-F3C7-EE1B9EBC0903}"/>
              </a:ext>
            </a:extLst>
          </p:cNvPr>
          <p:cNvSpPr/>
          <p:nvPr/>
        </p:nvSpPr>
        <p:spPr>
          <a:xfrm>
            <a:off x="2289232" y="3189684"/>
            <a:ext cx="8334371" cy="48029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>
              <a:buNone/>
            </a:pPr>
            <a:r>
              <a:rPr lang="en-US"/>
              <a:t>When I behold the violet past prime,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C659DD-618D-39DD-F134-3DD86FCED519}"/>
              </a:ext>
            </a:extLst>
          </p:cNvPr>
          <p:cNvSpPr/>
          <p:nvPr/>
        </p:nvSpPr>
        <p:spPr>
          <a:xfrm>
            <a:off x="478451" y="4165713"/>
            <a:ext cx="1847272" cy="48029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Word Tokenize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E2063D-7FB6-1E5D-25E3-4BDC2E3D893D}"/>
              </a:ext>
            </a:extLst>
          </p:cNvPr>
          <p:cNvSpPr/>
          <p:nvPr/>
        </p:nvSpPr>
        <p:spPr>
          <a:xfrm>
            <a:off x="452853" y="5435348"/>
            <a:ext cx="1847272" cy="4802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Part of Speech</a:t>
            </a:r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57B9DA1E-6AC0-6AA0-B108-6953DC5FABF5}"/>
              </a:ext>
            </a:extLst>
          </p:cNvPr>
          <p:cNvSpPr/>
          <p:nvPr/>
        </p:nvSpPr>
        <p:spPr>
          <a:xfrm rot="5400000">
            <a:off x="962515" y="4933647"/>
            <a:ext cx="751702" cy="206750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DB2EC6-E25C-7C48-CEEC-0366382A6C7D}"/>
              </a:ext>
            </a:extLst>
          </p:cNvPr>
          <p:cNvSpPr/>
          <p:nvPr/>
        </p:nvSpPr>
        <p:spPr>
          <a:xfrm>
            <a:off x="2329700" y="3842863"/>
            <a:ext cx="1117716" cy="11177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When</a:t>
            </a: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0BD98EE7-6046-76E5-6421-C7143455B38A}"/>
              </a:ext>
            </a:extLst>
          </p:cNvPr>
          <p:cNvSpPr/>
          <p:nvPr/>
        </p:nvSpPr>
        <p:spPr>
          <a:xfrm>
            <a:off x="3444793" y="4303442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4D8A06-C75D-8690-1759-03F938095E6C}"/>
              </a:ext>
            </a:extLst>
          </p:cNvPr>
          <p:cNvSpPr/>
          <p:nvPr/>
        </p:nvSpPr>
        <p:spPr>
          <a:xfrm>
            <a:off x="3543878" y="3842863"/>
            <a:ext cx="1117716" cy="11177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50475F-C57E-1103-32B8-0A6A5CB62B9B}"/>
              </a:ext>
            </a:extLst>
          </p:cNvPr>
          <p:cNvSpPr/>
          <p:nvPr/>
        </p:nvSpPr>
        <p:spPr>
          <a:xfrm>
            <a:off x="4737482" y="3850527"/>
            <a:ext cx="1117716" cy="11177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behold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8BB352-E48B-9A1A-A496-F051216DEAEA}"/>
              </a:ext>
            </a:extLst>
          </p:cNvPr>
          <p:cNvSpPr/>
          <p:nvPr/>
        </p:nvSpPr>
        <p:spPr>
          <a:xfrm>
            <a:off x="5951659" y="3850527"/>
            <a:ext cx="1117716" cy="11177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the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25DDD2-9512-C877-FAEF-37BE4B420E72}"/>
              </a:ext>
            </a:extLst>
          </p:cNvPr>
          <p:cNvSpPr/>
          <p:nvPr/>
        </p:nvSpPr>
        <p:spPr>
          <a:xfrm>
            <a:off x="7148254" y="3845116"/>
            <a:ext cx="1117716" cy="11177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violet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136414-BD38-715A-DBCF-36E1F52D7375}"/>
              </a:ext>
            </a:extLst>
          </p:cNvPr>
          <p:cNvSpPr/>
          <p:nvPr/>
        </p:nvSpPr>
        <p:spPr>
          <a:xfrm>
            <a:off x="8341858" y="3845116"/>
            <a:ext cx="1117716" cy="11177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past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0289C02-8AFE-1F3B-0768-0BDF59ED3C03}"/>
              </a:ext>
            </a:extLst>
          </p:cNvPr>
          <p:cNvSpPr/>
          <p:nvPr/>
        </p:nvSpPr>
        <p:spPr>
          <a:xfrm>
            <a:off x="9535462" y="3842402"/>
            <a:ext cx="1117716" cy="11177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prime</a:t>
            </a:r>
          </a:p>
        </p:txBody>
      </p:sp>
      <p:sp>
        <p:nvSpPr>
          <p:cNvPr id="76" name="Arrow: Notched Right 75">
            <a:extLst>
              <a:ext uri="{FF2B5EF4-FFF2-40B4-BE49-F238E27FC236}">
                <a16:creationId xmlns:a16="http://schemas.microsoft.com/office/drawing/2014/main" id="{6320E04F-E69D-1727-3E37-A834CC2A6FFB}"/>
              </a:ext>
            </a:extLst>
          </p:cNvPr>
          <p:cNvSpPr/>
          <p:nvPr/>
        </p:nvSpPr>
        <p:spPr>
          <a:xfrm rot="5400000">
            <a:off x="1106257" y="3819581"/>
            <a:ext cx="455186" cy="206750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inus Sign 76">
            <a:extLst>
              <a:ext uri="{FF2B5EF4-FFF2-40B4-BE49-F238E27FC236}">
                <a16:creationId xmlns:a16="http://schemas.microsoft.com/office/drawing/2014/main" id="{E9F2AF84-01F2-3EE7-353F-BA5C3B590C70}"/>
              </a:ext>
            </a:extLst>
          </p:cNvPr>
          <p:cNvSpPr/>
          <p:nvPr/>
        </p:nvSpPr>
        <p:spPr>
          <a:xfrm>
            <a:off x="4647189" y="4312086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inus Sign 77">
            <a:extLst>
              <a:ext uri="{FF2B5EF4-FFF2-40B4-BE49-F238E27FC236}">
                <a16:creationId xmlns:a16="http://schemas.microsoft.com/office/drawing/2014/main" id="{485042C2-14CA-E536-7BF7-54185F66F7B2}"/>
              </a:ext>
            </a:extLst>
          </p:cNvPr>
          <p:cNvSpPr/>
          <p:nvPr/>
        </p:nvSpPr>
        <p:spPr>
          <a:xfrm>
            <a:off x="5852123" y="4312085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inus Sign 78">
            <a:extLst>
              <a:ext uri="{FF2B5EF4-FFF2-40B4-BE49-F238E27FC236}">
                <a16:creationId xmlns:a16="http://schemas.microsoft.com/office/drawing/2014/main" id="{12D1BC1A-AE9F-C098-BDD1-46827EF43338}"/>
              </a:ext>
            </a:extLst>
          </p:cNvPr>
          <p:cNvSpPr/>
          <p:nvPr/>
        </p:nvSpPr>
        <p:spPr>
          <a:xfrm>
            <a:off x="7064128" y="4312085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inus Sign 79">
            <a:extLst>
              <a:ext uri="{FF2B5EF4-FFF2-40B4-BE49-F238E27FC236}">
                <a16:creationId xmlns:a16="http://schemas.microsoft.com/office/drawing/2014/main" id="{358ACAA5-115B-F09B-D3B8-5F23530D006D}"/>
              </a:ext>
            </a:extLst>
          </p:cNvPr>
          <p:cNvSpPr/>
          <p:nvPr/>
        </p:nvSpPr>
        <p:spPr>
          <a:xfrm>
            <a:off x="8259038" y="4303441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inus Sign 80">
            <a:extLst>
              <a:ext uri="{FF2B5EF4-FFF2-40B4-BE49-F238E27FC236}">
                <a16:creationId xmlns:a16="http://schemas.microsoft.com/office/drawing/2014/main" id="{1E4AAF91-A15A-D59B-E99E-44EE01A1E288}"/>
              </a:ext>
            </a:extLst>
          </p:cNvPr>
          <p:cNvSpPr/>
          <p:nvPr/>
        </p:nvSpPr>
        <p:spPr>
          <a:xfrm>
            <a:off x="9446664" y="4303440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7E43A11-B569-3C0E-502B-E2DB96C066D3}"/>
              </a:ext>
            </a:extLst>
          </p:cNvPr>
          <p:cNvSpPr/>
          <p:nvPr/>
        </p:nvSpPr>
        <p:spPr>
          <a:xfrm>
            <a:off x="2300125" y="5104789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WRB</a:t>
            </a:r>
            <a:endParaRPr lang="en-US"/>
          </a:p>
        </p:txBody>
      </p:sp>
      <p:sp>
        <p:nvSpPr>
          <p:cNvPr id="83" name="Minus Sign 82">
            <a:extLst>
              <a:ext uri="{FF2B5EF4-FFF2-40B4-BE49-F238E27FC236}">
                <a16:creationId xmlns:a16="http://schemas.microsoft.com/office/drawing/2014/main" id="{8B29862D-31BE-6885-8420-3CD0866FF407}"/>
              </a:ext>
            </a:extLst>
          </p:cNvPr>
          <p:cNvSpPr/>
          <p:nvPr/>
        </p:nvSpPr>
        <p:spPr>
          <a:xfrm>
            <a:off x="3415218" y="5565368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DF4E0EA-8F7B-EB4F-42D6-537F8C8D64CA}"/>
              </a:ext>
            </a:extLst>
          </p:cNvPr>
          <p:cNvSpPr/>
          <p:nvPr/>
        </p:nvSpPr>
        <p:spPr>
          <a:xfrm>
            <a:off x="3514303" y="5104789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PRP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9026275-B36F-AE82-5863-38531A99E466}"/>
              </a:ext>
            </a:extLst>
          </p:cNvPr>
          <p:cNvSpPr/>
          <p:nvPr/>
        </p:nvSpPr>
        <p:spPr>
          <a:xfrm>
            <a:off x="4707907" y="5112453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VBD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84C101-88D0-DCC5-D481-20BC00ACEA92}"/>
              </a:ext>
            </a:extLst>
          </p:cNvPr>
          <p:cNvSpPr/>
          <p:nvPr/>
        </p:nvSpPr>
        <p:spPr>
          <a:xfrm>
            <a:off x="5922084" y="5112453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78A4CA-8CBB-4C15-4A19-185748C86C68}"/>
              </a:ext>
            </a:extLst>
          </p:cNvPr>
          <p:cNvSpPr/>
          <p:nvPr/>
        </p:nvSpPr>
        <p:spPr>
          <a:xfrm>
            <a:off x="7118679" y="5107042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NN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CAFBE85-9FDD-808D-C78D-03432DFF9E2A}"/>
              </a:ext>
            </a:extLst>
          </p:cNvPr>
          <p:cNvSpPr/>
          <p:nvPr/>
        </p:nvSpPr>
        <p:spPr>
          <a:xfrm>
            <a:off x="8312283" y="5107042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9AEF7E5-1E5C-E2E9-69CE-C512725C750A}"/>
              </a:ext>
            </a:extLst>
          </p:cNvPr>
          <p:cNvSpPr/>
          <p:nvPr/>
        </p:nvSpPr>
        <p:spPr>
          <a:xfrm>
            <a:off x="9505887" y="5104328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JJ</a:t>
            </a:r>
          </a:p>
        </p:txBody>
      </p:sp>
      <p:sp>
        <p:nvSpPr>
          <p:cNvPr id="90" name="Minus Sign 89">
            <a:extLst>
              <a:ext uri="{FF2B5EF4-FFF2-40B4-BE49-F238E27FC236}">
                <a16:creationId xmlns:a16="http://schemas.microsoft.com/office/drawing/2014/main" id="{ACBD1898-89BE-1EAA-4994-6E171F9C390E}"/>
              </a:ext>
            </a:extLst>
          </p:cNvPr>
          <p:cNvSpPr/>
          <p:nvPr/>
        </p:nvSpPr>
        <p:spPr>
          <a:xfrm>
            <a:off x="4617614" y="5574012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inus Sign 90">
            <a:extLst>
              <a:ext uri="{FF2B5EF4-FFF2-40B4-BE49-F238E27FC236}">
                <a16:creationId xmlns:a16="http://schemas.microsoft.com/office/drawing/2014/main" id="{1A27C3D8-F37C-527B-FCD9-88CFB1D075F3}"/>
              </a:ext>
            </a:extLst>
          </p:cNvPr>
          <p:cNvSpPr/>
          <p:nvPr/>
        </p:nvSpPr>
        <p:spPr>
          <a:xfrm>
            <a:off x="5822548" y="5574011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inus Sign 91">
            <a:extLst>
              <a:ext uri="{FF2B5EF4-FFF2-40B4-BE49-F238E27FC236}">
                <a16:creationId xmlns:a16="http://schemas.microsoft.com/office/drawing/2014/main" id="{26448D6C-0B41-84E8-540A-2CE844DCF36F}"/>
              </a:ext>
            </a:extLst>
          </p:cNvPr>
          <p:cNvSpPr/>
          <p:nvPr/>
        </p:nvSpPr>
        <p:spPr>
          <a:xfrm>
            <a:off x="7034553" y="5574011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inus Sign 92">
            <a:extLst>
              <a:ext uri="{FF2B5EF4-FFF2-40B4-BE49-F238E27FC236}">
                <a16:creationId xmlns:a16="http://schemas.microsoft.com/office/drawing/2014/main" id="{79DC589E-17E2-3AED-607F-670630A56BEF}"/>
              </a:ext>
            </a:extLst>
          </p:cNvPr>
          <p:cNvSpPr/>
          <p:nvPr/>
        </p:nvSpPr>
        <p:spPr>
          <a:xfrm>
            <a:off x="8229463" y="5565367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inus Sign 93">
            <a:extLst>
              <a:ext uri="{FF2B5EF4-FFF2-40B4-BE49-F238E27FC236}">
                <a16:creationId xmlns:a16="http://schemas.microsoft.com/office/drawing/2014/main" id="{827DFCB8-D6DF-4EC2-8596-D5C36AA3DB49}"/>
              </a:ext>
            </a:extLst>
          </p:cNvPr>
          <p:cNvSpPr/>
          <p:nvPr/>
        </p:nvSpPr>
        <p:spPr>
          <a:xfrm>
            <a:off x="9417089" y="5565366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BCCE4B64-6921-2DF2-822B-6900C236ACA4}"/>
              </a:ext>
            </a:extLst>
          </p:cNvPr>
          <p:cNvSpPr/>
          <p:nvPr/>
        </p:nvSpPr>
        <p:spPr>
          <a:xfrm>
            <a:off x="8088961" y="4063157"/>
            <a:ext cx="255872" cy="593005"/>
          </a:xfrm>
          <a:prstGeom prst="rect">
            <a:avLst/>
          </a:prstGeom>
          <a:solidFill>
            <a:srgbClr val="E3E1C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DF7D57-E37C-1061-EE0D-6E5628DAEB75}"/>
              </a:ext>
            </a:extLst>
          </p:cNvPr>
          <p:cNvSpPr/>
          <p:nvPr/>
        </p:nvSpPr>
        <p:spPr>
          <a:xfrm>
            <a:off x="9284922" y="4070786"/>
            <a:ext cx="252502" cy="1101872"/>
          </a:xfrm>
          <a:prstGeom prst="rect">
            <a:avLst/>
          </a:prstGeom>
          <a:solidFill>
            <a:srgbClr val="C8CBC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F69E41-4726-1860-D8DA-A8EC6D3B9878}"/>
              </a:ext>
            </a:extLst>
          </p:cNvPr>
          <p:cNvSpPr/>
          <p:nvPr/>
        </p:nvSpPr>
        <p:spPr>
          <a:xfrm>
            <a:off x="5776169" y="4057999"/>
            <a:ext cx="252502" cy="1114659"/>
          </a:xfrm>
          <a:prstGeom prst="rect">
            <a:avLst/>
          </a:prstGeom>
          <a:solidFill>
            <a:srgbClr val="D8E5E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9CBCC30-F483-3B4B-5CA2-FD3944EB7A16}"/>
              </a:ext>
            </a:extLst>
          </p:cNvPr>
          <p:cNvSpPr/>
          <p:nvPr/>
        </p:nvSpPr>
        <p:spPr>
          <a:xfrm>
            <a:off x="6874214" y="4057999"/>
            <a:ext cx="255872" cy="1694876"/>
          </a:xfrm>
          <a:prstGeom prst="rect">
            <a:avLst/>
          </a:prstGeom>
          <a:solidFill>
            <a:srgbClr val="FBE9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70A04E-E351-A141-8B77-AB6353C770C3}"/>
              </a:ext>
            </a:extLst>
          </p:cNvPr>
          <p:cNvSpPr/>
          <p:nvPr/>
        </p:nvSpPr>
        <p:spPr>
          <a:xfrm>
            <a:off x="4466431" y="4058000"/>
            <a:ext cx="255872" cy="593005"/>
          </a:xfrm>
          <a:prstGeom prst="rect">
            <a:avLst/>
          </a:prstGeom>
          <a:solidFill>
            <a:srgbClr val="D8D8D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10842-A01A-6FC2-2DDE-61854EAA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98" y="364657"/>
            <a:ext cx="10060346" cy="733432"/>
          </a:xfrm>
        </p:spPr>
        <p:txBody>
          <a:bodyPr/>
          <a:lstStyle/>
          <a:p>
            <a:r>
              <a:rPr lang="en-US"/>
              <a:t>Part of Speech Graph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60ACD3-5A99-35C6-A28A-3A0173DD66FD}"/>
              </a:ext>
            </a:extLst>
          </p:cNvPr>
          <p:cNvSpPr/>
          <p:nvPr/>
        </p:nvSpPr>
        <p:spPr>
          <a:xfrm>
            <a:off x="993162" y="1540096"/>
            <a:ext cx="1847272" cy="4802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Part of Speech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27C794-DECB-A012-D79E-C960DCA2563E}"/>
              </a:ext>
            </a:extLst>
          </p:cNvPr>
          <p:cNvSpPr/>
          <p:nvPr/>
        </p:nvSpPr>
        <p:spPr>
          <a:xfrm>
            <a:off x="2840434" y="1209537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WRB</a:t>
            </a:r>
            <a:endParaRPr lang="en-US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8CB2B040-36C2-A02C-4C1E-AFF96BD20684}"/>
              </a:ext>
            </a:extLst>
          </p:cNvPr>
          <p:cNvSpPr/>
          <p:nvPr/>
        </p:nvSpPr>
        <p:spPr>
          <a:xfrm>
            <a:off x="3955527" y="1670116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8470A0-33B3-BDAC-08C3-8D54A5C2A8BC}"/>
              </a:ext>
            </a:extLst>
          </p:cNvPr>
          <p:cNvSpPr/>
          <p:nvPr/>
        </p:nvSpPr>
        <p:spPr>
          <a:xfrm>
            <a:off x="4054612" y="1209537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C20954-9960-064D-AC59-8C3872810056}"/>
              </a:ext>
            </a:extLst>
          </p:cNvPr>
          <p:cNvSpPr/>
          <p:nvPr/>
        </p:nvSpPr>
        <p:spPr>
          <a:xfrm>
            <a:off x="5248216" y="1217201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VBD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3C4519-FC89-FFD1-93A3-0BAA28044F27}"/>
              </a:ext>
            </a:extLst>
          </p:cNvPr>
          <p:cNvSpPr/>
          <p:nvPr/>
        </p:nvSpPr>
        <p:spPr>
          <a:xfrm>
            <a:off x="6462393" y="1217201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6AD9E7-88B7-DBD4-8D0A-35BE2F20DAD1}"/>
              </a:ext>
            </a:extLst>
          </p:cNvPr>
          <p:cNvSpPr/>
          <p:nvPr/>
        </p:nvSpPr>
        <p:spPr>
          <a:xfrm>
            <a:off x="7658988" y="1211790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F42C04-474A-7C26-5DBD-7A5A69F5A4A5}"/>
              </a:ext>
            </a:extLst>
          </p:cNvPr>
          <p:cNvSpPr/>
          <p:nvPr/>
        </p:nvSpPr>
        <p:spPr>
          <a:xfrm>
            <a:off x="8852592" y="1211790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2ED8C5-8161-3930-0383-0F31B943B62A}"/>
              </a:ext>
            </a:extLst>
          </p:cNvPr>
          <p:cNvSpPr/>
          <p:nvPr/>
        </p:nvSpPr>
        <p:spPr>
          <a:xfrm>
            <a:off x="10046196" y="1209076"/>
            <a:ext cx="1117716" cy="11177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JJ</a:t>
            </a: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16F76AD0-3747-F769-7061-89D18805B5C0}"/>
              </a:ext>
            </a:extLst>
          </p:cNvPr>
          <p:cNvSpPr/>
          <p:nvPr/>
        </p:nvSpPr>
        <p:spPr>
          <a:xfrm>
            <a:off x="5157923" y="1678760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9EDC1D25-AD76-A773-789A-E5CF60A60D57}"/>
              </a:ext>
            </a:extLst>
          </p:cNvPr>
          <p:cNvSpPr/>
          <p:nvPr/>
        </p:nvSpPr>
        <p:spPr>
          <a:xfrm>
            <a:off x="6362857" y="1678759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BF289D70-6529-C2B2-F881-8545501BAEEA}"/>
              </a:ext>
            </a:extLst>
          </p:cNvPr>
          <p:cNvSpPr/>
          <p:nvPr/>
        </p:nvSpPr>
        <p:spPr>
          <a:xfrm>
            <a:off x="7574862" y="1678759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F5F36E48-C936-F3C5-87BE-59BC101A0876}"/>
              </a:ext>
            </a:extLst>
          </p:cNvPr>
          <p:cNvSpPr/>
          <p:nvPr/>
        </p:nvSpPr>
        <p:spPr>
          <a:xfrm>
            <a:off x="8769772" y="1670115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BB5721CB-C7FD-0682-2B63-7318AAD39D10}"/>
              </a:ext>
            </a:extLst>
          </p:cNvPr>
          <p:cNvSpPr/>
          <p:nvPr/>
        </p:nvSpPr>
        <p:spPr>
          <a:xfrm>
            <a:off x="9957398" y="1670114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7EDD3056-0989-353E-4111-C96122033A0E}"/>
              </a:ext>
            </a:extLst>
          </p:cNvPr>
          <p:cNvSpPr/>
          <p:nvPr/>
        </p:nvSpPr>
        <p:spPr>
          <a:xfrm rot="10800000">
            <a:off x="2840434" y="2356471"/>
            <a:ext cx="3509765" cy="1699276"/>
          </a:xfrm>
          <a:prstGeom prst="trapezoid">
            <a:avLst>
              <a:gd name="adj" fmla="val 95687"/>
            </a:avLst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CD3C2785-7A72-7836-B242-BAB06335DE10}"/>
              </a:ext>
            </a:extLst>
          </p:cNvPr>
          <p:cNvSpPr/>
          <p:nvPr/>
        </p:nvSpPr>
        <p:spPr>
          <a:xfrm rot="10800000">
            <a:off x="4149223" y="2351060"/>
            <a:ext cx="3509765" cy="1699276"/>
          </a:xfrm>
          <a:prstGeom prst="trapezoid">
            <a:avLst>
              <a:gd name="adj" fmla="val 95687"/>
            </a:avLst>
          </a:prstGeom>
          <a:solidFill>
            <a:schemeClr val="bg2">
              <a:lumMod val="75000"/>
              <a:alpha val="3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3FAC17C4-853C-9AE6-2859-FFF1AFD5A31D}"/>
              </a:ext>
            </a:extLst>
          </p:cNvPr>
          <p:cNvSpPr/>
          <p:nvPr/>
        </p:nvSpPr>
        <p:spPr>
          <a:xfrm rot="10800000">
            <a:off x="5248216" y="2358724"/>
            <a:ext cx="3509765" cy="1699276"/>
          </a:xfrm>
          <a:prstGeom prst="trapezoid">
            <a:avLst>
              <a:gd name="adj" fmla="val 95687"/>
            </a:avLst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CCE983C7-3632-E29E-8C0B-EB7E4505ED41}"/>
              </a:ext>
            </a:extLst>
          </p:cNvPr>
          <p:cNvSpPr/>
          <p:nvPr/>
        </p:nvSpPr>
        <p:spPr>
          <a:xfrm rot="10800000">
            <a:off x="6462963" y="2356472"/>
            <a:ext cx="3509765" cy="1699276"/>
          </a:xfrm>
          <a:prstGeom prst="trapezoid">
            <a:avLst>
              <a:gd name="adj" fmla="val 95687"/>
            </a:avLst>
          </a:prstGeom>
          <a:solidFill>
            <a:schemeClr val="accent5">
              <a:lumMod val="75000"/>
              <a:alpha val="3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9314B68C-2031-8A33-23B4-BE3763D8B12D}"/>
              </a:ext>
            </a:extLst>
          </p:cNvPr>
          <p:cNvSpPr/>
          <p:nvPr/>
        </p:nvSpPr>
        <p:spPr>
          <a:xfrm rot="10800000">
            <a:off x="7656567" y="2365116"/>
            <a:ext cx="3509765" cy="1699276"/>
          </a:xfrm>
          <a:prstGeom prst="trapezoid">
            <a:avLst>
              <a:gd name="adj" fmla="val 95687"/>
            </a:avLst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9273F73-12C5-38CA-C187-ADE0AAE3109D}"/>
              </a:ext>
            </a:extLst>
          </p:cNvPr>
          <p:cNvSpPr/>
          <p:nvPr/>
        </p:nvSpPr>
        <p:spPr>
          <a:xfrm>
            <a:off x="3760074" y="4660962"/>
            <a:ext cx="1488142" cy="47326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WRB PRP VBD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8F7D5BA-F0E9-1A32-B5B1-59D6B80C797A}"/>
              </a:ext>
            </a:extLst>
          </p:cNvPr>
          <p:cNvSpPr/>
          <p:nvPr/>
        </p:nvSpPr>
        <p:spPr>
          <a:xfrm>
            <a:off x="5248216" y="5167535"/>
            <a:ext cx="1488142" cy="473264"/>
          </a:xfrm>
          <a:prstGeom prst="roundRect">
            <a:avLst/>
          </a:prstGeom>
          <a:solidFill>
            <a:schemeClr val="bg2">
              <a:lumMod val="2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PRP VBD DT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EFB329A-E7E1-EC3A-38E5-46175EB60475}"/>
              </a:ext>
            </a:extLst>
          </p:cNvPr>
          <p:cNvSpPr/>
          <p:nvPr/>
        </p:nvSpPr>
        <p:spPr>
          <a:xfrm>
            <a:off x="6729703" y="5760539"/>
            <a:ext cx="1488142" cy="473264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VBD DT NN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4B8D51D-5FE0-70F7-2FD2-8191BDA20B4C}"/>
              </a:ext>
            </a:extLst>
          </p:cNvPr>
          <p:cNvSpPr/>
          <p:nvPr/>
        </p:nvSpPr>
        <p:spPr>
          <a:xfrm>
            <a:off x="7382604" y="4666119"/>
            <a:ext cx="1488142" cy="473264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DT NN IN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5A42E35-4AC5-D5A9-4E50-680D0FBA9F75}"/>
              </a:ext>
            </a:extLst>
          </p:cNvPr>
          <p:cNvSpPr/>
          <p:nvPr/>
        </p:nvSpPr>
        <p:spPr>
          <a:xfrm>
            <a:off x="8756084" y="5162171"/>
            <a:ext cx="1488142" cy="473264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NN IN JJ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B1C2A122-0B3A-C2D4-9663-9BAC62522DF8}"/>
              </a:ext>
            </a:extLst>
          </p:cNvPr>
          <p:cNvSpPr/>
          <p:nvPr/>
        </p:nvSpPr>
        <p:spPr>
          <a:xfrm>
            <a:off x="5248216" y="4796444"/>
            <a:ext cx="2134388" cy="2513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Edge Formed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805A5F87-8591-9CAB-D9A7-153D8BA0914F}"/>
              </a:ext>
            </a:extLst>
          </p:cNvPr>
          <p:cNvSpPr/>
          <p:nvPr/>
        </p:nvSpPr>
        <p:spPr>
          <a:xfrm>
            <a:off x="6736358" y="5278491"/>
            <a:ext cx="2019726" cy="2513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Edge Formed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5B41A327-F986-8F83-A7DF-E0BA8D26A14B}"/>
              </a:ext>
            </a:extLst>
          </p:cNvPr>
          <p:cNvSpPr/>
          <p:nvPr/>
        </p:nvSpPr>
        <p:spPr>
          <a:xfrm>
            <a:off x="8216897" y="5871495"/>
            <a:ext cx="2134388" cy="2513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No edge formed </a:t>
            </a:r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8BBF8AA4-9B08-2850-2DF0-106F32E6DAA0}"/>
              </a:ext>
            </a:extLst>
          </p:cNvPr>
          <p:cNvSpPr/>
          <p:nvPr/>
        </p:nvSpPr>
        <p:spPr>
          <a:xfrm>
            <a:off x="1860718" y="2365116"/>
            <a:ext cx="1000556" cy="2295846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889E756-B8FD-4E74-ACC1-39916EE1C7A5}"/>
              </a:ext>
            </a:extLst>
          </p:cNvPr>
          <p:cNvSpPr/>
          <p:nvPr/>
        </p:nvSpPr>
        <p:spPr>
          <a:xfrm>
            <a:off x="384390" y="3295179"/>
            <a:ext cx="1455426" cy="4802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trigram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A081DB0D-DF02-114B-7E0A-69820E9A7821}"/>
              </a:ext>
            </a:extLst>
          </p:cNvPr>
          <p:cNvSpPr/>
          <p:nvPr/>
        </p:nvSpPr>
        <p:spPr>
          <a:xfrm rot="5400000">
            <a:off x="641159" y="2564740"/>
            <a:ext cx="1275250" cy="185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2488CC2-7C6B-46DC-95B6-C023D9423545}"/>
              </a:ext>
            </a:extLst>
          </p:cNvPr>
          <p:cNvSpPr/>
          <p:nvPr/>
        </p:nvSpPr>
        <p:spPr>
          <a:xfrm>
            <a:off x="1832712" y="4653761"/>
            <a:ext cx="1028561" cy="1580042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EC7F381-E28A-AB87-F72E-BD36FBC79115}"/>
              </a:ext>
            </a:extLst>
          </p:cNvPr>
          <p:cNvSpPr/>
          <p:nvPr/>
        </p:nvSpPr>
        <p:spPr>
          <a:xfrm>
            <a:off x="53526" y="5134226"/>
            <a:ext cx="1786290" cy="5621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Graph Generation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4867A1-E3D6-989B-8A24-0AD7F705A694}"/>
              </a:ext>
            </a:extLst>
          </p:cNvPr>
          <p:cNvSpPr txBox="1"/>
          <p:nvPr/>
        </p:nvSpPr>
        <p:spPr>
          <a:xfrm>
            <a:off x="4249165" y="596296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F3D50DE-9BDA-6B33-2D07-EBD45174E849}"/>
              </a:ext>
            </a:extLst>
          </p:cNvPr>
          <p:cNvCxnSpPr>
            <a:stCxn id="72" idx="0"/>
            <a:endCxn id="53" idx="2"/>
          </p:cNvCxnSpPr>
          <p:nvPr/>
        </p:nvCxnSpPr>
        <p:spPr>
          <a:xfrm flipH="1" flipV="1">
            <a:off x="4504145" y="5134226"/>
            <a:ext cx="136314" cy="82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B1BC9B-43A5-C29F-6020-D2FF25C2D1E0}"/>
              </a:ext>
            </a:extLst>
          </p:cNvPr>
          <p:cNvCxnSpPr>
            <a:cxnSpLocks/>
            <a:stCxn id="72" idx="0"/>
            <a:endCxn id="56" idx="1"/>
          </p:cNvCxnSpPr>
          <p:nvPr/>
        </p:nvCxnSpPr>
        <p:spPr>
          <a:xfrm flipV="1">
            <a:off x="4640459" y="5404167"/>
            <a:ext cx="607757" cy="55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BFE153-6F65-B195-59F4-AE540F7839B4}"/>
              </a:ext>
            </a:extLst>
          </p:cNvPr>
          <p:cNvCxnSpPr>
            <a:cxnSpLocks/>
            <a:stCxn id="72" idx="0"/>
            <a:endCxn id="59" idx="1"/>
          </p:cNvCxnSpPr>
          <p:nvPr/>
        </p:nvCxnSpPr>
        <p:spPr>
          <a:xfrm>
            <a:off x="4640459" y="5962966"/>
            <a:ext cx="2089244" cy="3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E12DEB1-8D5B-305D-90B0-A2AA6AC79DB9}"/>
              </a:ext>
            </a:extLst>
          </p:cNvPr>
          <p:cNvSpPr txBox="1"/>
          <p:nvPr/>
        </p:nvSpPr>
        <p:spPr>
          <a:xfrm>
            <a:off x="118517" y="5730839"/>
            <a:ext cx="171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Nodes = 3094 Edges =  7235</a:t>
            </a:r>
          </a:p>
        </p:txBody>
      </p:sp>
    </p:spTree>
    <p:extLst>
      <p:ext uri="{BB962C8B-B14F-4D97-AF65-F5344CB8AC3E}">
        <p14:creationId xmlns:p14="http://schemas.microsoft.com/office/powerpoint/2010/main" val="172886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57" grpId="0" animBg="1"/>
      <p:bldP spid="58" grpId="0" animBg="1"/>
      <p:bldP spid="52" grpId="0" animBg="1"/>
      <p:bldP spid="34" grpId="0" animBg="1"/>
      <p:bldP spid="39" grpId="0" animBg="1"/>
      <p:bldP spid="46" grpId="0" animBg="1"/>
      <p:bldP spid="47" grpId="0" animBg="1"/>
      <p:bldP spid="48" grpId="0" animBg="1"/>
      <p:bldP spid="53" grpId="0" animBg="1"/>
      <p:bldP spid="56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D6AC-EF8E-9628-0BEE-B48CA875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22" y="133763"/>
            <a:ext cx="8950487" cy="880532"/>
          </a:xfrm>
        </p:spPr>
        <p:txBody>
          <a:bodyPr/>
          <a:lstStyle/>
          <a:p>
            <a:r>
              <a:rPr lang="en-US"/>
              <a:t>Synthetic Shakespearean Sentences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BC1D9EC-C289-7C4B-9D42-B8C14F149335}"/>
              </a:ext>
            </a:extLst>
          </p:cNvPr>
          <p:cNvSpPr/>
          <p:nvPr/>
        </p:nvSpPr>
        <p:spPr>
          <a:xfrm>
            <a:off x="877330" y="1471067"/>
            <a:ext cx="1963104" cy="6099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Part of Speech Tagged Lyric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7BDFA3-0D77-6E0D-E57C-91B47F3A1700}"/>
              </a:ext>
            </a:extLst>
          </p:cNvPr>
          <p:cNvSpPr/>
          <p:nvPr/>
        </p:nvSpPr>
        <p:spPr>
          <a:xfrm>
            <a:off x="2840434" y="1209537"/>
            <a:ext cx="1117716" cy="11177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WRB</a:t>
            </a:r>
            <a:endParaRPr lang="en-US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AE761F54-86D1-67D1-CF59-E8C0652C2BF3}"/>
              </a:ext>
            </a:extLst>
          </p:cNvPr>
          <p:cNvSpPr/>
          <p:nvPr/>
        </p:nvSpPr>
        <p:spPr>
          <a:xfrm>
            <a:off x="3955527" y="1670116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DEAA82-F6A6-F018-AE16-43516741506D}"/>
              </a:ext>
            </a:extLst>
          </p:cNvPr>
          <p:cNvSpPr/>
          <p:nvPr/>
        </p:nvSpPr>
        <p:spPr>
          <a:xfrm>
            <a:off x="4054612" y="1209537"/>
            <a:ext cx="1117716" cy="11177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PRP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F1EA9D-1C45-89C6-8BF1-EE39FB11B7AC}"/>
              </a:ext>
            </a:extLst>
          </p:cNvPr>
          <p:cNvSpPr/>
          <p:nvPr/>
        </p:nvSpPr>
        <p:spPr>
          <a:xfrm>
            <a:off x="5248216" y="1217201"/>
            <a:ext cx="1117716" cy="11177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VBD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2154A1-2749-22D0-DA16-518C6C212EBF}"/>
              </a:ext>
            </a:extLst>
          </p:cNvPr>
          <p:cNvSpPr/>
          <p:nvPr/>
        </p:nvSpPr>
        <p:spPr>
          <a:xfrm>
            <a:off x="6462393" y="1217201"/>
            <a:ext cx="1117716" cy="11177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74FC3F4-0259-D5DE-5175-0A2523B5F30B}"/>
              </a:ext>
            </a:extLst>
          </p:cNvPr>
          <p:cNvSpPr/>
          <p:nvPr/>
        </p:nvSpPr>
        <p:spPr>
          <a:xfrm>
            <a:off x="7658988" y="1211790"/>
            <a:ext cx="1117716" cy="11177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1BD56C-A6E4-EF00-1811-58BE02E245AD}"/>
              </a:ext>
            </a:extLst>
          </p:cNvPr>
          <p:cNvSpPr/>
          <p:nvPr/>
        </p:nvSpPr>
        <p:spPr>
          <a:xfrm>
            <a:off x="8852592" y="1211790"/>
            <a:ext cx="1117716" cy="11177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EA9297-0F3B-5BED-74D9-CBA3B4AF7D6E}"/>
              </a:ext>
            </a:extLst>
          </p:cNvPr>
          <p:cNvSpPr/>
          <p:nvPr/>
        </p:nvSpPr>
        <p:spPr>
          <a:xfrm>
            <a:off x="10046196" y="1209076"/>
            <a:ext cx="1117716" cy="11177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JJ</a:t>
            </a:r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id="{B566C8A3-463A-3EFF-D201-075294CBAD55}"/>
              </a:ext>
            </a:extLst>
          </p:cNvPr>
          <p:cNvSpPr/>
          <p:nvPr/>
        </p:nvSpPr>
        <p:spPr>
          <a:xfrm>
            <a:off x="5157923" y="1678760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id="{DFBC3335-D51C-DE3C-7ACA-409A69A18769}"/>
              </a:ext>
            </a:extLst>
          </p:cNvPr>
          <p:cNvSpPr/>
          <p:nvPr/>
        </p:nvSpPr>
        <p:spPr>
          <a:xfrm>
            <a:off x="6362857" y="1678759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id="{34DACCE8-B8E4-1C0E-C544-098C6EBCA057}"/>
              </a:ext>
            </a:extLst>
          </p:cNvPr>
          <p:cNvSpPr/>
          <p:nvPr/>
        </p:nvSpPr>
        <p:spPr>
          <a:xfrm>
            <a:off x="7574862" y="1678759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5E06AFD1-4149-A37C-D68B-01C301A3AB15}"/>
              </a:ext>
            </a:extLst>
          </p:cNvPr>
          <p:cNvSpPr/>
          <p:nvPr/>
        </p:nvSpPr>
        <p:spPr>
          <a:xfrm>
            <a:off x="8769772" y="1670115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inus Sign 51">
            <a:extLst>
              <a:ext uri="{FF2B5EF4-FFF2-40B4-BE49-F238E27FC236}">
                <a16:creationId xmlns:a16="http://schemas.microsoft.com/office/drawing/2014/main" id="{19BA994F-145E-1137-A84F-A0450A6A444F}"/>
              </a:ext>
            </a:extLst>
          </p:cNvPr>
          <p:cNvSpPr/>
          <p:nvPr/>
        </p:nvSpPr>
        <p:spPr>
          <a:xfrm>
            <a:off x="9957398" y="1670114"/>
            <a:ext cx="101708" cy="194597"/>
          </a:xfrm>
          <a:prstGeom prst="mathMin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72144B4-938F-0B37-39C9-7037E3907C50}"/>
              </a:ext>
            </a:extLst>
          </p:cNvPr>
          <p:cNvSpPr/>
          <p:nvPr/>
        </p:nvSpPr>
        <p:spPr>
          <a:xfrm>
            <a:off x="3850296" y="3268404"/>
            <a:ext cx="1488142" cy="47326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WRB PRP VBD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D42F23C-4352-6DC7-9884-E00FF4414DF5}"/>
              </a:ext>
            </a:extLst>
          </p:cNvPr>
          <p:cNvSpPr/>
          <p:nvPr/>
        </p:nvSpPr>
        <p:spPr>
          <a:xfrm>
            <a:off x="8618459" y="3268404"/>
            <a:ext cx="1488142" cy="4732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NN IN JJ</a:t>
            </a:r>
          </a:p>
        </p:txBody>
      </p:sp>
      <p:sp>
        <p:nvSpPr>
          <p:cNvPr id="66" name="Trapezoid 65">
            <a:extLst>
              <a:ext uri="{FF2B5EF4-FFF2-40B4-BE49-F238E27FC236}">
                <a16:creationId xmlns:a16="http://schemas.microsoft.com/office/drawing/2014/main" id="{3D806E40-2788-C783-1034-97C5FF5B3397}"/>
              </a:ext>
            </a:extLst>
          </p:cNvPr>
          <p:cNvSpPr/>
          <p:nvPr/>
        </p:nvSpPr>
        <p:spPr>
          <a:xfrm rot="10800000">
            <a:off x="7730995" y="2329506"/>
            <a:ext cx="3263070" cy="938897"/>
          </a:xfrm>
          <a:prstGeom prst="trapezoid">
            <a:avLst>
              <a:gd name="adj" fmla="val 9568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BCFA4E31-597B-A78D-95BF-206AB834D173}"/>
              </a:ext>
            </a:extLst>
          </p:cNvPr>
          <p:cNvSpPr/>
          <p:nvPr/>
        </p:nvSpPr>
        <p:spPr>
          <a:xfrm rot="10800000">
            <a:off x="2962832" y="2329507"/>
            <a:ext cx="3263070" cy="938897"/>
          </a:xfrm>
          <a:prstGeom prst="trapezoid">
            <a:avLst>
              <a:gd name="adj" fmla="val 95687"/>
            </a:avLst>
          </a:prstGeom>
          <a:solidFill>
            <a:srgbClr val="9FB9C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ECC53B-4DC7-5825-BBAA-1D97C251129A}"/>
              </a:ext>
            </a:extLst>
          </p:cNvPr>
          <p:cNvSpPr txBox="1"/>
          <p:nvPr/>
        </p:nvSpPr>
        <p:spPr>
          <a:xfrm>
            <a:off x="3703354" y="2481390"/>
            <a:ext cx="1782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Starting POS tags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“source”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BBF5FD-3E1B-C881-5B9A-C7DC2E03AF02}"/>
              </a:ext>
            </a:extLst>
          </p:cNvPr>
          <p:cNvSpPr txBox="1"/>
          <p:nvPr/>
        </p:nvSpPr>
        <p:spPr>
          <a:xfrm>
            <a:off x="8517394" y="2526807"/>
            <a:ext cx="1690271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Ending POS tags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“target”</a:t>
            </a: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B93E023C-6FA4-7477-BAAE-BB598C5C5460}"/>
              </a:ext>
            </a:extLst>
          </p:cNvPr>
          <p:cNvSpPr/>
          <p:nvPr/>
        </p:nvSpPr>
        <p:spPr>
          <a:xfrm>
            <a:off x="1860718" y="2326793"/>
            <a:ext cx="1083480" cy="1414875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8AF6AB2-A04F-FC07-9889-4AE15E6512BC}"/>
              </a:ext>
            </a:extLst>
          </p:cNvPr>
          <p:cNvSpPr/>
          <p:nvPr/>
        </p:nvSpPr>
        <p:spPr>
          <a:xfrm>
            <a:off x="368482" y="2627676"/>
            <a:ext cx="1492236" cy="891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Probability Table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28A54A95-AE3C-6EE4-984A-702BFC10ACF6}"/>
              </a:ext>
            </a:extLst>
          </p:cNvPr>
          <p:cNvSpPr/>
          <p:nvPr/>
        </p:nvSpPr>
        <p:spPr>
          <a:xfrm rot="5400000">
            <a:off x="1036019" y="2242962"/>
            <a:ext cx="533241" cy="20941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39A31827-59FA-1669-B62E-D5D64A778261}"/>
              </a:ext>
            </a:extLst>
          </p:cNvPr>
          <p:cNvSpPr/>
          <p:nvPr/>
        </p:nvSpPr>
        <p:spPr>
          <a:xfrm rot="5400000">
            <a:off x="1036018" y="3680771"/>
            <a:ext cx="533241" cy="20941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2" name="Double Brace 81">
            <a:extLst>
              <a:ext uri="{FF2B5EF4-FFF2-40B4-BE49-F238E27FC236}">
                <a16:creationId xmlns:a16="http://schemas.microsoft.com/office/drawing/2014/main" id="{B5F70384-ED49-61F1-BAE9-3FE0E4F4F668}"/>
              </a:ext>
            </a:extLst>
          </p:cNvPr>
          <p:cNvSpPr/>
          <p:nvPr/>
        </p:nvSpPr>
        <p:spPr>
          <a:xfrm>
            <a:off x="1" y="4052099"/>
            <a:ext cx="2377440" cy="15696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538E1E-1B2A-F4FF-F3E5-E6EF3DEDEE43}"/>
              </a:ext>
            </a:extLst>
          </p:cNvPr>
          <p:cNvSpPr txBox="1"/>
          <p:nvPr/>
        </p:nvSpPr>
        <p:spPr>
          <a:xfrm>
            <a:off x="175555" y="4042551"/>
            <a:ext cx="2091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('WRB PRP VBP', 'VBZ DT NN'): 0.0003957261574990107</a:t>
            </a:r>
          </a:p>
          <a:p>
            <a:endParaRPr lang="en-US" sz="1200"/>
          </a:p>
          <a:p>
            <a:r>
              <a:rPr lang="en-US" sz="1200"/>
              <a:t>('CC VB DT', 'IN JJ NN'): 0.0003957261574990107</a:t>
            </a:r>
          </a:p>
          <a:p>
            <a:endParaRPr lang="en-US" sz="1200"/>
          </a:p>
          <a:p>
            <a:r>
              <a:rPr lang="en-US" sz="1200">
                <a:highlight>
                  <a:srgbClr val="FFFF00"/>
                </a:highlight>
              </a:rPr>
              <a:t>('WRB PRP VBD', 'NN IN JJ'): 0.0003957261574990107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C618D24-5FA6-D621-B02B-AFD64191570A}"/>
              </a:ext>
            </a:extLst>
          </p:cNvPr>
          <p:cNvSpPr/>
          <p:nvPr/>
        </p:nvSpPr>
        <p:spPr>
          <a:xfrm>
            <a:off x="2377441" y="4477989"/>
            <a:ext cx="1828800" cy="70989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CDF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43C1BF4-D965-A2A2-F711-3F307CD66E3F}"/>
              </a:ext>
            </a:extLst>
          </p:cNvPr>
          <p:cNvSpPr/>
          <p:nvPr/>
        </p:nvSpPr>
        <p:spPr>
          <a:xfrm>
            <a:off x="4206241" y="4600297"/>
            <a:ext cx="2249859" cy="4732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nx.all_simple_paths</a:t>
            </a:r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C1AEB88-6049-E847-B3BA-4B8D8152C68E}"/>
              </a:ext>
            </a:extLst>
          </p:cNvPr>
          <p:cNvSpPr txBox="1"/>
          <p:nvPr/>
        </p:nvSpPr>
        <p:spPr>
          <a:xfrm>
            <a:off x="6513915" y="4216754"/>
            <a:ext cx="2410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Paths with no repeated nodes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9E3949-C860-CE95-7750-3285818526E4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56100" y="4477989"/>
            <a:ext cx="173300" cy="35894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2643B1B-09D7-9C90-4CB3-E81006AE0588}"/>
              </a:ext>
            </a:extLst>
          </p:cNvPr>
          <p:cNvSpPr/>
          <p:nvPr/>
        </p:nvSpPr>
        <p:spPr>
          <a:xfrm>
            <a:off x="7089597" y="5290155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PRP IN PRP$ NN </a:t>
            </a:r>
            <a:r>
              <a:rPr lang="en-US" err="1"/>
              <a:t>NN</a:t>
            </a:r>
            <a:r>
              <a:rPr lang="en-US"/>
              <a:t> PRP VBZ IN NN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30689CD-E59D-FE81-D2A8-FA11D5E35C36}"/>
              </a:ext>
            </a:extLst>
          </p:cNvPr>
          <p:cNvSpPr/>
          <p:nvPr/>
        </p:nvSpPr>
        <p:spPr>
          <a:xfrm>
            <a:off x="7089597" y="5648924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VB DT TO VB PRP VBP PRP$ NN RB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FCBFD80-1E9D-3ED9-573C-96ADAA881915}"/>
              </a:ext>
            </a:extLst>
          </p:cNvPr>
          <p:cNvSpPr/>
          <p:nvPr/>
        </p:nvSpPr>
        <p:spPr>
          <a:xfrm>
            <a:off x="7089597" y="5996814"/>
            <a:ext cx="4837814" cy="358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DT NN IN NN CC VBD DT RB NN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7A90CDD-A829-662C-9CA3-6C8B16928FA1}"/>
              </a:ext>
            </a:extLst>
          </p:cNvPr>
          <p:cNvSpPr/>
          <p:nvPr/>
        </p:nvSpPr>
        <p:spPr>
          <a:xfrm>
            <a:off x="7089597" y="6355583"/>
            <a:ext cx="4837814" cy="35876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NNS IN DT JJ NN IN NN TO NN</a:t>
            </a:r>
          </a:p>
        </p:txBody>
      </p:sp>
      <p:sp>
        <p:nvSpPr>
          <p:cNvPr id="106" name="Arrow: Bent 105">
            <a:extLst>
              <a:ext uri="{FF2B5EF4-FFF2-40B4-BE49-F238E27FC236}">
                <a16:creationId xmlns:a16="http://schemas.microsoft.com/office/drawing/2014/main" id="{218A87CF-87C4-9C99-031E-EB765D6E3133}"/>
              </a:ext>
            </a:extLst>
          </p:cNvPr>
          <p:cNvSpPr/>
          <p:nvPr/>
        </p:nvSpPr>
        <p:spPr>
          <a:xfrm rot="10800000" flipH="1">
            <a:off x="5006119" y="5073560"/>
            <a:ext cx="1973093" cy="1517276"/>
          </a:xfrm>
          <a:prstGeom prst="bentArrow">
            <a:avLst/>
          </a:prstGeom>
          <a:solidFill>
            <a:srgbClr val="A2AF9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AF88204-8BFC-B4D6-FF89-8F48AD851120}"/>
              </a:ext>
            </a:extLst>
          </p:cNvPr>
          <p:cNvSpPr txBox="1"/>
          <p:nvPr/>
        </p:nvSpPr>
        <p:spPr>
          <a:xfrm>
            <a:off x="5620346" y="601556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Prune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C459A42-A617-FB03-5C07-682A94B14241}"/>
              </a:ext>
            </a:extLst>
          </p:cNvPr>
          <p:cNvSpPr txBox="1"/>
          <p:nvPr/>
        </p:nvSpPr>
        <p:spPr>
          <a:xfrm>
            <a:off x="2504372" y="6031621"/>
            <a:ext cx="228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Take maximum path weight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2FE179-EBC5-2C87-FA96-71A3055BEB3D}"/>
              </a:ext>
            </a:extLst>
          </p:cNvPr>
          <p:cNvCxnSpPr>
            <a:cxnSpLocks/>
            <a:stCxn id="107" idx="1"/>
          </p:cNvCxnSpPr>
          <p:nvPr/>
        </p:nvCxnSpPr>
        <p:spPr>
          <a:xfrm flipH="1" flipV="1">
            <a:off x="4661452" y="6170788"/>
            <a:ext cx="958894" cy="2944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5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66" grpId="0" animBg="1"/>
      <p:bldP spid="67" grpId="0" animBg="1"/>
      <p:bldP spid="69" grpId="0"/>
      <p:bldP spid="70" grpId="0" animBg="1"/>
      <p:bldP spid="71" grpId="0" animBg="1"/>
      <p:bldP spid="72" grpId="0" animBg="1"/>
      <p:bldP spid="73" grpId="0" animBg="1"/>
      <p:bldP spid="81" grpId="0" animBg="1"/>
      <p:bldP spid="82" grpId="0" animBg="1"/>
      <p:bldP spid="83" grpId="0"/>
      <p:bldP spid="84" grpId="0" animBg="1"/>
      <p:bldP spid="85" grpId="0" animBg="1"/>
      <p:bldP spid="88" grpId="0"/>
      <p:bldP spid="93" grpId="0" animBg="1"/>
      <p:bldP spid="94" grpId="0" animBg="1"/>
      <p:bldP spid="95" grpId="0" animBg="1"/>
      <p:bldP spid="96" grpId="0" animBg="1"/>
      <p:bldP spid="106" grpId="0" animBg="1"/>
      <p:bldP spid="107" grpId="0"/>
      <p:bldP spid="1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97EA-C4E8-75A4-B62F-FD3D1A4A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OpenAI</a:t>
            </a:r>
            <a:r>
              <a:rPr lang="en-US"/>
              <a:t> curie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766C3E-6177-170F-C6A0-6476D0A52F48}"/>
              </a:ext>
            </a:extLst>
          </p:cNvPr>
          <p:cNvSpPr/>
          <p:nvPr/>
        </p:nvSpPr>
        <p:spPr>
          <a:xfrm>
            <a:off x="168965" y="3379240"/>
            <a:ext cx="5198166" cy="5267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>
              <a:buNone/>
            </a:pPr>
            <a:r>
              <a:rPr lang="en-US" sz="2400"/>
              <a:t>PRP IN PRP$ NN </a:t>
            </a:r>
            <a:r>
              <a:rPr lang="en-US" sz="2400" err="1"/>
              <a:t>NN</a:t>
            </a:r>
            <a:r>
              <a:rPr lang="en-US" sz="2400"/>
              <a:t> PRP VBZ IN NN</a:t>
            </a:r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06EFF5C8-7495-63EA-117F-6A361B762EE3}"/>
              </a:ext>
            </a:extLst>
          </p:cNvPr>
          <p:cNvSpPr/>
          <p:nvPr/>
        </p:nvSpPr>
        <p:spPr>
          <a:xfrm>
            <a:off x="5480719" y="3181113"/>
            <a:ext cx="2277374" cy="923026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Synthetic Shakespeare Prompt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9DAEB66-B2D9-E1AD-1379-9E7A8C5B60D0}"/>
              </a:ext>
            </a:extLst>
          </p:cNvPr>
          <p:cNvSpPr/>
          <p:nvPr/>
        </p:nvSpPr>
        <p:spPr>
          <a:xfrm>
            <a:off x="7847023" y="2891569"/>
            <a:ext cx="2419521" cy="145075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66928">
              <a:spcAft>
                <a:spcPts val="600"/>
              </a:spcAft>
            </a:pPr>
            <a:r>
              <a:rPr lang="en-US" sz="2400" i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Fine-tuned </a:t>
            </a:r>
            <a:r>
              <a:rPr lang="en-US" sz="2400" i="1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OpenAI</a:t>
            </a:r>
            <a:r>
              <a:rPr lang="en-US" sz="2400" i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Curie Model</a:t>
            </a:r>
            <a:endParaRPr lang="en-US" sz="4000" i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B9BE-818A-D0E3-0249-61B406977338}"/>
              </a:ext>
            </a:extLst>
          </p:cNvPr>
          <p:cNvSpPr txBox="1"/>
          <p:nvPr/>
        </p:nvSpPr>
        <p:spPr>
          <a:xfrm>
            <a:off x="7651052" y="1737360"/>
            <a:ext cx="281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Trained on Eminem’s Sentence Structure and Vocabulary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014CF4-BE04-ABE7-06DB-0CCC0C250AF2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9056783" y="2322135"/>
            <a:ext cx="1" cy="569434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DFBA4A-C5C1-25B1-5AB5-630A2F46A0BD}"/>
              </a:ext>
            </a:extLst>
          </p:cNvPr>
          <p:cNvSpPr/>
          <p:nvPr/>
        </p:nvSpPr>
        <p:spPr>
          <a:xfrm>
            <a:off x="3723121" y="5482632"/>
            <a:ext cx="5792570" cy="5267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It in my memory bank it stays on replay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8A821B-A5EC-E871-D097-95344EA06661}"/>
              </a:ext>
            </a:extLst>
          </p:cNvPr>
          <p:cNvSpPr/>
          <p:nvPr/>
        </p:nvSpPr>
        <p:spPr>
          <a:xfrm rot="5400000">
            <a:off x="8421088" y="4545701"/>
            <a:ext cx="1116645" cy="70989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1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B15B-D3D9-1815-F06B-2AE4C00B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9525-D707-0C3A-8077-C8D2EBB0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n-US" sz="2000" dirty="0"/>
              <a:t>Comparing Shakespeare’s Original Lyric and Eminem…</a:t>
            </a:r>
            <a:endParaRPr lang="en-US" dirty="0"/>
          </a:p>
          <a:p>
            <a:pPr marL="200660" lvl="1" indent="0">
              <a:buNone/>
            </a:pP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83540" lvl="1"/>
            <a:r>
              <a:rPr lang="en-US" sz="2000" dirty="0"/>
              <a:t>Lemmatization vs Stemming</a:t>
            </a:r>
            <a:endParaRPr lang="en-US" sz="2000" dirty="0">
              <a:ea typeface="Calibri"/>
              <a:cs typeface="Calibri"/>
            </a:endParaRPr>
          </a:p>
          <a:p>
            <a:pPr marL="383540" lvl="1"/>
            <a:r>
              <a:rPr lang="en-US" sz="2000" dirty="0"/>
              <a:t>Tradeoff with refining graph structure to graph analysis</a:t>
            </a:r>
            <a:endParaRPr lang="en-US" sz="2000" dirty="0">
              <a:ea typeface="Calibri"/>
              <a:cs typeface="Calibri"/>
            </a:endParaRPr>
          </a:p>
          <a:p>
            <a:pPr marL="383540" lvl="1"/>
            <a:r>
              <a:rPr lang="en-US" sz="2000" dirty="0"/>
              <a:t>Our Sentence Structure Analysis is still in its preliminary stage</a:t>
            </a:r>
            <a:endParaRPr lang="en-US" sz="2000" dirty="0">
              <a:ea typeface="Calibri"/>
              <a:cs typeface="Calibri"/>
            </a:endParaRPr>
          </a:p>
          <a:p>
            <a:pPr marL="383540" lvl="1"/>
            <a:r>
              <a:rPr lang="en-US" sz="2000" dirty="0"/>
              <a:t>Improving lyric generation to match syllables and structure of a sonnet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383540" lvl="1"/>
            <a:r>
              <a:rPr lang="en-US" sz="2000" dirty="0">
                <a:ea typeface="Calibri" panose="020F0502020204030204"/>
                <a:cs typeface="Calibri" panose="020F0502020204030204"/>
              </a:rPr>
              <a:t>Use community detection and sentence structure to create interesting 'mixes'</a:t>
            </a:r>
          </a:p>
          <a:p>
            <a:pPr marL="383540" lvl="1"/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83540" lvl="1"/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00660" lvl="1" indent="0">
              <a:buNone/>
            </a:pPr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17766B-C357-7505-1193-4C2786100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91760"/>
              </p:ext>
            </p:extLst>
          </p:nvPr>
        </p:nvGraphicFramePr>
        <p:xfrm>
          <a:off x="40997" y="2654494"/>
          <a:ext cx="12091420" cy="110322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90472">
                  <a:extLst>
                    <a:ext uri="{9D8B030D-6E8A-4147-A177-3AD203B41FA5}">
                      <a16:colId xmlns:a16="http://schemas.microsoft.com/office/drawing/2014/main" val="2061846870"/>
                    </a:ext>
                  </a:extLst>
                </a:gridCol>
                <a:gridCol w="927812">
                  <a:extLst>
                    <a:ext uri="{9D8B030D-6E8A-4147-A177-3AD203B41FA5}">
                      <a16:colId xmlns:a16="http://schemas.microsoft.com/office/drawing/2014/main" val="446865924"/>
                    </a:ext>
                  </a:extLst>
                </a:gridCol>
                <a:gridCol w="1209142">
                  <a:extLst>
                    <a:ext uri="{9D8B030D-6E8A-4147-A177-3AD203B41FA5}">
                      <a16:colId xmlns:a16="http://schemas.microsoft.com/office/drawing/2014/main" val="2745965285"/>
                    </a:ext>
                  </a:extLst>
                </a:gridCol>
                <a:gridCol w="1209142">
                  <a:extLst>
                    <a:ext uri="{9D8B030D-6E8A-4147-A177-3AD203B41FA5}">
                      <a16:colId xmlns:a16="http://schemas.microsoft.com/office/drawing/2014/main" val="1617783243"/>
                    </a:ext>
                  </a:extLst>
                </a:gridCol>
                <a:gridCol w="1209142">
                  <a:extLst>
                    <a:ext uri="{9D8B030D-6E8A-4147-A177-3AD203B41FA5}">
                      <a16:colId xmlns:a16="http://schemas.microsoft.com/office/drawing/2014/main" val="1667217497"/>
                    </a:ext>
                  </a:extLst>
                </a:gridCol>
                <a:gridCol w="1209142">
                  <a:extLst>
                    <a:ext uri="{9D8B030D-6E8A-4147-A177-3AD203B41FA5}">
                      <a16:colId xmlns:a16="http://schemas.microsoft.com/office/drawing/2014/main" val="944867447"/>
                    </a:ext>
                  </a:extLst>
                </a:gridCol>
                <a:gridCol w="1209142">
                  <a:extLst>
                    <a:ext uri="{9D8B030D-6E8A-4147-A177-3AD203B41FA5}">
                      <a16:colId xmlns:a16="http://schemas.microsoft.com/office/drawing/2014/main" val="2374339478"/>
                    </a:ext>
                  </a:extLst>
                </a:gridCol>
                <a:gridCol w="1209142">
                  <a:extLst>
                    <a:ext uri="{9D8B030D-6E8A-4147-A177-3AD203B41FA5}">
                      <a16:colId xmlns:a16="http://schemas.microsoft.com/office/drawing/2014/main" val="3113082267"/>
                    </a:ext>
                  </a:extLst>
                </a:gridCol>
                <a:gridCol w="1209142">
                  <a:extLst>
                    <a:ext uri="{9D8B030D-6E8A-4147-A177-3AD203B41FA5}">
                      <a16:colId xmlns:a16="http://schemas.microsoft.com/office/drawing/2014/main" val="2464773502"/>
                    </a:ext>
                  </a:extLst>
                </a:gridCol>
                <a:gridCol w="1209142">
                  <a:extLst>
                    <a:ext uri="{9D8B030D-6E8A-4147-A177-3AD203B41FA5}">
                      <a16:colId xmlns:a16="http://schemas.microsoft.com/office/drawing/2014/main" val="640379661"/>
                    </a:ext>
                  </a:extLst>
                </a:gridCol>
              </a:tblGrid>
              <a:tr h="363786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56113"/>
                  </a:ext>
                </a:extLst>
              </a:tr>
              <a:tr h="371707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eyes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682"/>
                  </a:ext>
                </a:extLst>
              </a:tr>
              <a:tr h="3637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Eminem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8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193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442DCCE-1892-0493-7BFD-5464F7095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38" r="9091" b="25113"/>
          <a:stretch/>
        </p:blipFill>
        <p:spPr>
          <a:xfrm>
            <a:off x="-404037" y="20011"/>
            <a:ext cx="8666324" cy="6858000"/>
          </a:xfrm>
          <a:prstGeom prst="rect">
            <a:avLst/>
          </a:prstGeom>
          <a:scene3d>
            <a:camera prst="orthographicFront">
              <a:rot lat="0" lon="11099999" rev="0"/>
            </a:camera>
            <a:lightRig rig="threePt" dir="t"/>
          </a:scene3d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EF39D5E7-CF44-B31E-BA69-B3803397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930656" cy="69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06BA45-BDC7-40B3-F82E-D71489D8D440}"/>
              </a:ext>
            </a:extLst>
          </p:cNvPr>
          <p:cNvSpPr/>
          <p:nvPr/>
        </p:nvSpPr>
        <p:spPr>
          <a:xfrm>
            <a:off x="579625" y="874325"/>
            <a:ext cx="5073147" cy="5598448"/>
          </a:xfrm>
          <a:prstGeom prst="roundRect">
            <a:avLst>
              <a:gd name="adj" fmla="val 4946"/>
            </a:avLst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Shakespeare’s Sentence Structure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4EA128-30D8-0298-DACA-3525EC3AB88E}"/>
              </a:ext>
            </a:extLst>
          </p:cNvPr>
          <p:cNvSpPr/>
          <p:nvPr/>
        </p:nvSpPr>
        <p:spPr>
          <a:xfrm>
            <a:off x="680484" y="1307276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PRP IN PRP$ NN </a:t>
            </a:r>
            <a:r>
              <a:rPr lang="en-US" err="1"/>
              <a:t>NN</a:t>
            </a:r>
            <a:r>
              <a:rPr lang="en-US"/>
              <a:t> PRP VBZ IN NN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E07715-5558-2A63-B37A-74E06F8F4262}"/>
              </a:ext>
            </a:extLst>
          </p:cNvPr>
          <p:cNvSpPr/>
          <p:nvPr/>
        </p:nvSpPr>
        <p:spPr>
          <a:xfrm>
            <a:off x="680484" y="1666045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VB DT TO VB PRP VBP PRP$ NN RB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1E8386-6B2E-58EB-2B97-DBF3879362A7}"/>
              </a:ext>
            </a:extLst>
          </p:cNvPr>
          <p:cNvSpPr/>
          <p:nvPr/>
        </p:nvSpPr>
        <p:spPr>
          <a:xfrm>
            <a:off x="680484" y="2013935"/>
            <a:ext cx="4837814" cy="358769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DT NN IN NN CC VBD DT RB NN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5C4412-4FBA-A1E9-A071-F70F8B480016}"/>
              </a:ext>
            </a:extLst>
          </p:cNvPr>
          <p:cNvSpPr/>
          <p:nvPr/>
        </p:nvSpPr>
        <p:spPr>
          <a:xfrm>
            <a:off x="680484" y="2372704"/>
            <a:ext cx="4837814" cy="358769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NNS IN DT JJ NN IN NN TO NN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9CA31C0-2A1F-88CB-B690-633CD88749DF}"/>
              </a:ext>
            </a:extLst>
          </p:cNvPr>
          <p:cNvSpPr/>
          <p:nvPr/>
        </p:nvSpPr>
        <p:spPr>
          <a:xfrm>
            <a:off x="680484" y="2731473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WP VBD JJ RB RBR IN JJ NN 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F76178-8FCD-F7A2-C1CC-232E39F08DF0}"/>
              </a:ext>
            </a:extLst>
          </p:cNvPr>
          <p:cNvSpPr/>
          <p:nvPr/>
        </p:nvSpPr>
        <p:spPr>
          <a:xfrm>
            <a:off x="680484" y="3090242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IN JJ PRP$ NN VBZ VBN IN JJ NN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1A64DD-AA8D-97B6-9ADB-BD11CC41B481}"/>
              </a:ext>
            </a:extLst>
          </p:cNvPr>
          <p:cNvSpPr/>
          <p:nvPr/>
        </p:nvSpPr>
        <p:spPr>
          <a:xfrm>
            <a:off x="680484" y="3438132"/>
            <a:ext cx="4837814" cy="358769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CC RB VBD DT NN IN JJ </a:t>
            </a:r>
            <a:r>
              <a:rPr lang="en-US" err="1"/>
              <a:t>JJ</a:t>
            </a:r>
            <a:r>
              <a:rPr lang="en-US"/>
              <a:t> NNS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59EA60-775D-8CCB-E0C0-88E500BA9A41}"/>
              </a:ext>
            </a:extLst>
          </p:cNvPr>
          <p:cNvSpPr/>
          <p:nvPr/>
        </p:nvSpPr>
        <p:spPr>
          <a:xfrm>
            <a:off x="680484" y="3796901"/>
            <a:ext cx="4837814" cy="358769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CC PRP TO WP NN </a:t>
            </a:r>
            <a:r>
              <a:rPr lang="en-US" err="1"/>
              <a:t>NN</a:t>
            </a:r>
            <a:r>
              <a:rPr lang="en-US"/>
              <a:t> PRP RB VBG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211D54-4BD3-C9A2-49AE-9CFCBB77BE95}"/>
              </a:ext>
            </a:extLst>
          </p:cNvPr>
          <p:cNvSpPr/>
          <p:nvPr/>
        </p:nvSpPr>
        <p:spPr>
          <a:xfrm>
            <a:off x="680484" y="4144791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CC IN DT NN WP$ NN VBZ VBG VB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B291F9D-C748-9723-75EC-951386744F43}"/>
              </a:ext>
            </a:extLst>
          </p:cNvPr>
          <p:cNvSpPr/>
          <p:nvPr/>
        </p:nvSpPr>
        <p:spPr>
          <a:xfrm>
            <a:off x="680484" y="4503560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NNP RP IN JJ NNS RB IN PRP$ NN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E6520D6-A1E0-21AB-DF89-5DBE547B3B6F}"/>
              </a:ext>
            </a:extLst>
          </p:cNvPr>
          <p:cNvSpPr/>
          <p:nvPr/>
        </p:nvSpPr>
        <p:spPr>
          <a:xfrm>
            <a:off x="680484" y="4851450"/>
            <a:ext cx="4837814" cy="358769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PRP VBP PRP$ NN IN VBG NNP PRP NN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572C4B-4D4B-BB1C-1BA4-940DF914203F}"/>
              </a:ext>
            </a:extLst>
          </p:cNvPr>
          <p:cNvSpPr/>
          <p:nvPr/>
        </p:nvSpPr>
        <p:spPr>
          <a:xfrm>
            <a:off x="680484" y="5210219"/>
            <a:ext cx="4837814" cy="358769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TO PRP$ JJ NN IN IN PRP JJS JJ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8AACB6-FDEB-CBDC-5C45-5EB14D20EB6A}"/>
              </a:ext>
            </a:extLst>
          </p:cNvPr>
          <p:cNvSpPr/>
          <p:nvPr/>
        </p:nvSpPr>
        <p:spPr>
          <a:xfrm>
            <a:off x="680484" y="5564343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IN WRB PRP VBD DT NN VBD VBN PRP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6D918F-F219-7968-1E4B-1674C4B20698}"/>
              </a:ext>
            </a:extLst>
          </p:cNvPr>
          <p:cNvSpPr/>
          <p:nvPr/>
        </p:nvSpPr>
        <p:spPr>
          <a:xfrm>
            <a:off x="680484" y="5923112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CC RB PRP VBP CC NN VBD JJ NN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E51EE04-FA9F-88AF-CDBC-0087E2EFD276}"/>
              </a:ext>
            </a:extLst>
          </p:cNvPr>
          <p:cNvSpPr/>
          <p:nvPr/>
        </p:nvSpPr>
        <p:spPr>
          <a:xfrm>
            <a:off x="6539230" y="874325"/>
            <a:ext cx="5073147" cy="5598448"/>
          </a:xfrm>
          <a:prstGeom prst="roundRect">
            <a:avLst>
              <a:gd name="adj" fmla="val 4946"/>
            </a:avLst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Eminem’s Words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AD856EE-682F-9E8B-7D05-31B151B955C5}"/>
              </a:ext>
            </a:extLst>
          </p:cNvPr>
          <p:cNvSpPr/>
          <p:nvPr/>
        </p:nvSpPr>
        <p:spPr>
          <a:xfrm>
            <a:off x="6640089" y="1307276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 in my memory bank it stays on replay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FAF66F5-B4B2-69F3-C265-73C106B4A988}"/>
              </a:ext>
            </a:extLst>
          </p:cNvPr>
          <p:cNvSpPr/>
          <p:nvPr/>
        </p:nvSpPr>
        <p:spPr>
          <a:xfrm>
            <a:off x="6640089" y="1666045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 this to go I want your number privately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459BDFD-1E07-8973-FEA8-4043E79C6EA0}"/>
              </a:ext>
            </a:extLst>
          </p:cNvPr>
          <p:cNvSpPr/>
          <p:nvPr/>
        </p:nvSpPr>
        <p:spPr>
          <a:xfrm>
            <a:off x="6640089" y="2013935"/>
            <a:ext cx="4837814" cy="358769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heart of gold but hooked a maybe floozy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6C7DA5-CF46-6E9C-366E-F7D7E8EA33A0}"/>
              </a:ext>
            </a:extLst>
          </p:cNvPr>
          <p:cNvSpPr/>
          <p:nvPr/>
        </p:nvSpPr>
        <p:spPr>
          <a:xfrm>
            <a:off x="6640089" y="2372704"/>
            <a:ext cx="4837814" cy="358769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People with no prior record of violence to property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AF8973D-C29B-5CCF-7138-D562B57C26D7}"/>
              </a:ext>
            </a:extLst>
          </p:cNvPr>
          <p:cNvSpPr/>
          <p:nvPr/>
        </p:nvSpPr>
        <p:spPr>
          <a:xfrm>
            <a:off x="6640089" y="2731473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What was last now’s more like adder’s root in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7B593B-56AF-56E6-5BD0-E202E97703BD}"/>
              </a:ext>
            </a:extLst>
          </p:cNvPr>
          <p:cNvSpPr/>
          <p:nvPr/>
        </p:nvSpPr>
        <p:spPr>
          <a:xfrm>
            <a:off x="6640089" y="3090242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In brief my penitence is paid in full bye-bye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353B6CC-AB0D-6F38-62C3-50F7A45EB90F}"/>
              </a:ext>
            </a:extLst>
          </p:cNvPr>
          <p:cNvSpPr/>
          <p:nvPr/>
        </p:nvSpPr>
        <p:spPr>
          <a:xfrm>
            <a:off x="6640089" y="3438132"/>
            <a:ext cx="4837814" cy="358769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 algn="ctr">
              <a:buNone/>
            </a:pPr>
            <a:r>
              <a:rPr lang="en-US"/>
              <a:t>And then popped a couple of clean </a:t>
            </a:r>
            <a:r>
              <a:rPr lang="en-US" sz="1600"/>
              <a:t>healthy</a:t>
            </a:r>
            <a:r>
              <a:rPr lang="en-US"/>
              <a:t> ones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94259F7-DFDC-21E1-AC19-73DE670FC7A1}"/>
              </a:ext>
            </a:extLst>
          </p:cNvPr>
          <p:cNvSpPr/>
          <p:nvPr/>
        </p:nvSpPr>
        <p:spPr>
          <a:xfrm>
            <a:off x="6640089" y="3796901"/>
            <a:ext cx="4837814" cy="358769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And me to who man it's you always worrying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44F8F3A-CD18-98EC-DDB5-F01CE458B521}"/>
              </a:ext>
            </a:extLst>
          </p:cNvPr>
          <p:cNvSpPr/>
          <p:nvPr/>
        </p:nvSpPr>
        <p:spPr>
          <a:xfrm>
            <a:off x="6640089" y="4144791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But by the time whose mind is slipping slow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A15B94C-DADF-5234-BAA9-F5AD1E1B1BFB}"/>
              </a:ext>
            </a:extLst>
          </p:cNvPr>
          <p:cNvSpPr/>
          <p:nvPr/>
        </p:nvSpPr>
        <p:spPr>
          <a:xfrm>
            <a:off x="6640089" y="4503560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Jesus down with little brothers back at his house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ED0399E-C912-E3C4-D449-F5AE2A23B029}"/>
              </a:ext>
            </a:extLst>
          </p:cNvPr>
          <p:cNvSpPr/>
          <p:nvPr/>
        </p:nvSpPr>
        <p:spPr>
          <a:xfrm>
            <a:off x="6640089" y="4851450"/>
            <a:ext cx="4837814" cy="358769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I slits her throat while choking Hailie me name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ADBEFAF-BCB1-4A74-C101-FCC8143AD8C9}"/>
              </a:ext>
            </a:extLst>
          </p:cNvPr>
          <p:cNvSpPr/>
          <p:nvPr/>
        </p:nvSpPr>
        <p:spPr>
          <a:xfrm>
            <a:off x="6640089" y="5210219"/>
            <a:ext cx="4837814" cy="358769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 my left side of at it most extreme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8516CFC-EE40-16BE-5E6D-4F12332E1F74}"/>
              </a:ext>
            </a:extLst>
          </p:cNvPr>
          <p:cNvSpPr/>
          <p:nvPr/>
        </p:nvSpPr>
        <p:spPr>
          <a:xfrm>
            <a:off x="6640089" y="5564343"/>
            <a:ext cx="4837814" cy="35876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Like how they put a rat got killed 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09D6E34-2857-EEE2-0C33-1A9F125836C8}"/>
              </a:ext>
            </a:extLst>
          </p:cNvPr>
          <p:cNvSpPr/>
          <p:nvPr/>
        </p:nvSpPr>
        <p:spPr>
          <a:xfrm>
            <a:off x="6640089" y="5923112"/>
            <a:ext cx="4837814" cy="35876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And sometimes I wonder and everything seemed fine yeah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7810C5F-EDCB-C99A-80CE-F8F55F1E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032" y="77801"/>
            <a:ext cx="2756300" cy="78257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6412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B705-4599-CF67-138B-916D1311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56B5-8B7E-6479-1287-E4694CD7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n-US" sz="3200">
                <a:ea typeface="Calibri"/>
                <a:cs typeface="Calibri"/>
              </a:rPr>
              <a:t>To analyze William Shakespeare's poetry</a:t>
            </a:r>
          </a:p>
          <a:p>
            <a:pPr marL="566420" lvl="2"/>
            <a:r>
              <a:rPr lang="en-US" sz="2800">
                <a:ea typeface="Calibri"/>
                <a:cs typeface="Calibri"/>
              </a:rPr>
              <a:t>Identify themes and the vocabulary used within them</a:t>
            </a:r>
          </a:p>
          <a:p>
            <a:pPr marL="566420" lvl="2"/>
            <a:r>
              <a:rPr lang="en-US" sz="2800">
                <a:ea typeface="Calibri"/>
                <a:cs typeface="Calibri"/>
              </a:rPr>
              <a:t>Reveal underlying sentence structure</a:t>
            </a:r>
          </a:p>
          <a:p>
            <a:pPr marL="383540" lvl="1"/>
            <a:r>
              <a:rPr lang="en-US" sz="3200">
                <a:ea typeface="Calibri"/>
                <a:cs typeface="Calibri"/>
              </a:rPr>
              <a:t>Do something cool with it</a:t>
            </a:r>
          </a:p>
          <a:p>
            <a:endParaRPr lang="en-US" sz="4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540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AB36-999C-F7EE-351A-BF30DEC9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the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7AEFF8-CF4B-BAF5-3948-C97D1E1B5646}"/>
              </a:ext>
            </a:extLst>
          </p:cNvPr>
          <p:cNvSpPr/>
          <p:nvPr/>
        </p:nvSpPr>
        <p:spPr>
          <a:xfrm>
            <a:off x="560718" y="2915728"/>
            <a:ext cx="2277374" cy="331254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Poetry Foundation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“The Poetry Foundation recognizes the power of words to transform lives. We work to amplify poetry and celebrate poets by fostering spaces for all to create, experience, and share poetry.”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16CE590D-9A70-ED1B-645F-2D164F80FC87}"/>
              </a:ext>
            </a:extLst>
          </p:cNvPr>
          <p:cNvSpPr/>
          <p:nvPr/>
        </p:nvSpPr>
        <p:spPr>
          <a:xfrm>
            <a:off x="560718" y="1928004"/>
            <a:ext cx="2277374" cy="923026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Sourcing Data</a:t>
            </a:r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E72CCB5D-6816-9D1C-789F-DE0A2A4A842D}"/>
              </a:ext>
            </a:extLst>
          </p:cNvPr>
          <p:cNvSpPr/>
          <p:nvPr/>
        </p:nvSpPr>
        <p:spPr>
          <a:xfrm>
            <a:off x="3050876" y="1928004"/>
            <a:ext cx="2277374" cy="923026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Scraping Data</a:t>
            </a:r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99A9C48A-F8BA-CD57-649A-71F70A9A088A}"/>
              </a:ext>
            </a:extLst>
          </p:cNvPr>
          <p:cNvSpPr/>
          <p:nvPr/>
        </p:nvSpPr>
        <p:spPr>
          <a:xfrm>
            <a:off x="5541034" y="1928004"/>
            <a:ext cx="2277374" cy="923026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Poems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047F0-0E90-FC11-4C38-72434E0E1652}"/>
              </a:ext>
            </a:extLst>
          </p:cNvPr>
          <p:cNvSpPr/>
          <p:nvPr/>
        </p:nvSpPr>
        <p:spPr>
          <a:xfrm>
            <a:off x="3050876" y="2915727"/>
            <a:ext cx="2277374" cy="331254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Beautiful Soup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Python package for parsing HTML</a:t>
            </a: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307D50-5490-1091-C88F-3FA87EA4E915}"/>
              </a:ext>
            </a:extLst>
          </p:cNvPr>
          <p:cNvSpPr/>
          <p:nvPr/>
        </p:nvSpPr>
        <p:spPr>
          <a:xfrm>
            <a:off x="5541034" y="2915727"/>
            <a:ext cx="2277374" cy="3312544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William Shakespeare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Found sonnets and poems authored by Shakespeare</a:t>
            </a:r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A093E7C0-C802-9E13-F14C-D6BB73699B81}"/>
              </a:ext>
            </a:extLst>
          </p:cNvPr>
          <p:cNvSpPr/>
          <p:nvPr/>
        </p:nvSpPr>
        <p:spPr>
          <a:xfrm>
            <a:off x="8031192" y="1928004"/>
            <a:ext cx="2277374" cy="923026"/>
          </a:xfrm>
          <a:prstGeom prst="notch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0362B9-EDF7-8FA2-F010-2BAD0529AE79}"/>
              </a:ext>
            </a:extLst>
          </p:cNvPr>
          <p:cNvSpPr/>
          <p:nvPr/>
        </p:nvSpPr>
        <p:spPr>
          <a:xfrm>
            <a:off x="8031192" y="2915727"/>
            <a:ext cx="2277374" cy="3312544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.</a:t>
            </a:r>
            <a:r>
              <a:rPr lang="en-US" err="1">
                <a:solidFill>
                  <a:schemeClr val="tx1"/>
                </a:solidFill>
              </a:rPr>
              <a:t>pkl</a:t>
            </a:r>
            <a:r>
              <a:rPr lang="en-US">
                <a:solidFill>
                  <a:schemeClr val="tx1"/>
                </a:solidFill>
              </a:rPr>
              <a:t> file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Stored sonnets and poems into a </a:t>
            </a:r>
            <a:r>
              <a:rPr lang="en-US" i="1" err="1">
                <a:solidFill>
                  <a:srgbClr val="000000"/>
                </a:solidFill>
                <a:ea typeface="+mn-lt"/>
                <a:cs typeface="+mn-lt"/>
              </a:rPr>
              <a:t>pkl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 file</a:t>
            </a: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i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0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A28E-5942-BE50-255B-E9972A78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FEDF-5EF0-E30A-A370-4AEEFA22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2199" cy="3856326"/>
          </a:xfrm>
        </p:spPr>
        <p:txBody>
          <a:bodyPr/>
          <a:lstStyle/>
          <a:p>
            <a:pPr lvl="1"/>
            <a:r>
              <a:rPr lang="en-US"/>
              <a:t>The process of reducing a word to its root form</a:t>
            </a:r>
          </a:p>
          <a:p>
            <a:pPr marL="384048" lvl="2" indent="0"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35A583-902E-EFCF-9131-D81C86544792}"/>
              </a:ext>
            </a:extLst>
          </p:cNvPr>
          <p:cNvSpPr/>
          <p:nvPr/>
        </p:nvSpPr>
        <p:spPr>
          <a:xfrm>
            <a:off x="1328468" y="2281687"/>
            <a:ext cx="1863306" cy="16692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4048" lvl="2" indent="0">
              <a:buNone/>
            </a:pPr>
            <a:r>
              <a:rPr lang="en-US"/>
              <a:t>study</a:t>
            </a:r>
          </a:p>
          <a:p>
            <a:pPr marL="384048" lvl="2" indent="0">
              <a:buNone/>
            </a:pPr>
            <a:r>
              <a:rPr lang="en-US"/>
              <a:t>studying</a:t>
            </a:r>
          </a:p>
          <a:p>
            <a:pPr marL="384048" lvl="2" indent="0">
              <a:buNone/>
            </a:pPr>
            <a:r>
              <a:rPr lang="en-US"/>
              <a:t>studies</a:t>
            </a:r>
          </a:p>
          <a:p>
            <a:pPr marL="384048" lvl="2" indent="0">
              <a:buNone/>
            </a:pPr>
            <a:r>
              <a:rPr lang="en-US"/>
              <a:t>studied</a:t>
            </a:r>
          </a:p>
          <a:p>
            <a:pPr marL="384048" lvl="2" indent="0">
              <a:buNone/>
            </a:pPr>
            <a:r>
              <a:rPr lang="en-US"/>
              <a:t>studier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6CDC1B1F-83D3-1004-32F2-78BFDD642B18}"/>
              </a:ext>
            </a:extLst>
          </p:cNvPr>
          <p:cNvSpPr/>
          <p:nvPr/>
        </p:nvSpPr>
        <p:spPr>
          <a:xfrm>
            <a:off x="3191774" y="3050515"/>
            <a:ext cx="836762" cy="131553"/>
          </a:xfrm>
          <a:prstGeom prst="notch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883DCD-60A0-8AE5-3CB0-EC1362DEC406}"/>
              </a:ext>
            </a:extLst>
          </p:cNvPr>
          <p:cNvSpPr/>
          <p:nvPr/>
        </p:nvSpPr>
        <p:spPr>
          <a:xfrm>
            <a:off x="4028536" y="2826228"/>
            <a:ext cx="1630392" cy="5801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4048" lvl="2" indent="0">
              <a:buNone/>
            </a:pPr>
            <a:r>
              <a:rPr lang="en-US"/>
              <a:t>study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77F17A-4910-0939-4FFF-032C46FBB3B3}"/>
              </a:ext>
            </a:extLst>
          </p:cNvPr>
          <p:cNvSpPr/>
          <p:nvPr/>
        </p:nvSpPr>
        <p:spPr>
          <a:xfrm>
            <a:off x="6878129" y="2477397"/>
            <a:ext cx="1521124" cy="6825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4048" lvl="2" indent="0">
              <a:buNone/>
            </a:pPr>
            <a:r>
              <a:rPr lang="en-US"/>
              <a:t>clock</a:t>
            </a:r>
          </a:p>
          <a:p>
            <a:pPr marL="384048" lvl="2" indent="0">
              <a:buNone/>
            </a:pPr>
            <a:r>
              <a:rPr lang="en-US"/>
              <a:t>clocks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657AE5-F4E4-3027-91BE-80FA8B311DDF}"/>
              </a:ext>
            </a:extLst>
          </p:cNvPr>
          <p:cNvSpPr/>
          <p:nvPr/>
        </p:nvSpPr>
        <p:spPr>
          <a:xfrm>
            <a:off x="6878129" y="3326559"/>
            <a:ext cx="1521124" cy="6825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4048" lvl="2" indent="0">
              <a:buNone/>
            </a:pPr>
            <a:r>
              <a:rPr lang="en-US"/>
              <a:t>kiss</a:t>
            </a:r>
          </a:p>
          <a:p>
            <a:pPr marL="384048" lvl="2" indent="0">
              <a:buNone/>
            </a:pPr>
            <a:r>
              <a:rPr lang="en-US"/>
              <a:t>kisses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9D18D-22A2-761B-A291-EAEBFD8B3574}"/>
              </a:ext>
            </a:extLst>
          </p:cNvPr>
          <p:cNvSpPr/>
          <p:nvPr/>
        </p:nvSpPr>
        <p:spPr>
          <a:xfrm>
            <a:off x="6878129" y="4171408"/>
            <a:ext cx="1521124" cy="6825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4048" lvl="2" indent="0">
              <a:buNone/>
            </a:pPr>
            <a:r>
              <a:rPr lang="en-US"/>
              <a:t>rarity</a:t>
            </a:r>
          </a:p>
          <a:p>
            <a:pPr marL="384048" lvl="2" indent="0">
              <a:buNone/>
            </a:pPr>
            <a:r>
              <a:rPr lang="en-US"/>
              <a:t>rarities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AAE81C-ACE0-F82E-DAEC-1A1330088DBE}"/>
              </a:ext>
            </a:extLst>
          </p:cNvPr>
          <p:cNvSpPr/>
          <p:nvPr/>
        </p:nvSpPr>
        <p:spPr>
          <a:xfrm>
            <a:off x="6878129" y="5016257"/>
            <a:ext cx="1521124" cy="6825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4048" lvl="2" indent="0">
              <a:buNone/>
            </a:pPr>
            <a:r>
              <a:rPr lang="en-US"/>
              <a:t>lily</a:t>
            </a:r>
          </a:p>
          <a:p>
            <a:pPr marL="384048" lvl="2" indent="0">
              <a:buNone/>
            </a:pPr>
            <a:r>
              <a:rPr lang="en-US"/>
              <a:t>lilies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0F50C75B-2386-1591-A892-F274C022B2DF}"/>
              </a:ext>
            </a:extLst>
          </p:cNvPr>
          <p:cNvSpPr/>
          <p:nvPr/>
        </p:nvSpPr>
        <p:spPr>
          <a:xfrm>
            <a:off x="8396378" y="2747516"/>
            <a:ext cx="836762" cy="131553"/>
          </a:xfrm>
          <a:prstGeom prst="notch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10CCBB-1FD3-0D4F-055D-3E043CE5DFCB}"/>
              </a:ext>
            </a:extLst>
          </p:cNvPr>
          <p:cNvSpPr/>
          <p:nvPr/>
        </p:nvSpPr>
        <p:spPr>
          <a:xfrm>
            <a:off x="9233140" y="2528617"/>
            <a:ext cx="1630392" cy="5801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4048" lvl="2" indent="0">
              <a:buNone/>
            </a:pPr>
            <a:r>
              <a:rPr lang="en-US"/>
              <a:t>clock</a:t>
            </a:r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F6AC1A84-D99C-F9A5-0A3B-C2ACF691FA3B}"/>
              </a:ext>
            </a:extLst>
          </p:cNvPr>
          <p:cNvSpPr/>
          <p:nvPr/>
        </p:nvSpPr>
        <p:spPr>
          <a:xfrm>
            <a:off x="8396378" y="3623359"/>
            <a:ext cx="836762" cy="131553"/>
          </a:xfrm>
          <a:prstGeom prst="notch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AD064F-FE47-89AC-2B8E-E9CEC991DA50}"/>
              </a:ext>
            </a:extLst>
          </p:cNvPr>
          <p:cNvSpPr/>
          <p:nvPr/>
        </p:nvSpPr>
        <p:spPr>
          <a:xfrm>
            <a:off x="9233140" y="3378862"/>
            <a:ext cx="1630392" cy="5801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4048" lvl="2" indent="0">
              <a:buNone/>
            </a:pPr>
            <a:r>
              <a:rPr lang="en-US"/>
              <a:t>kiss</a:t>
            </a:r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1770908F-77AF-C28F-2578-21D48BF8ACCA}"/>
              </a:ext>
            </a:extLst>
          </p:cNvPr>
          <p:cNvSpPr/>
          <p:nvPr/>
        </p:nvSpPr>
        <p:spPr>
          <a:xfrm>
            <a:off x="8396378" y="4420091"/>
            <a:ext cx="836762" cy="131553"/>
          </a:xfrm>
          <a:prstGeom prst="notch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DA139D-22BB-9654-46CB-7A2D2B91CE5B}"/>
              </a:ext>
            </a:extLst>
          </p:cNvPr>
          <p:cNvSpPr/>
          <p:nvPr/>
        </p:nvSpPr>
        <p:spPr>
          <a:xfrm>
            <a:off x="9230265" y="4195804"/>
            <a:ext cx="1630392" cy="5801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4048" lvl="2" indent="0">
              <a:buNone/>
            </a:pPr>
            <a:r>
              <a:rPr lang="en-US"/>
              <a:t>rarity</a:t>
            </a: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78BA97CD-AC33-853A-F674-DD72E58287F9}"/>
              </a:ext>
            </a:extLst>
          </p:cNvPr>
          <p:cNvSpPr/>
          <p:nvPr/>
        </p:nvSpPr>
        <p:spPr>
          <a:xfrm>
            <a:off x="8396378" y="5291763"/>
            <a:ext cx="836762" cy="131553"/>
          </a:xfrm>
          <a:prstGeom prst="notch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82F15D-3E11-98D2-44E9-4E8FC933334C}"/>
              </a:ext>
            </a:extLst>
          </p:cNvPr>
          <p:cNvSpPr/>
          <p:nvPr/>
        </p:nvSpPr>
        <p:spPr>
          <a:xfrm>
            <a:off x="9230265" y="5067476"/>
            <a:ext cx="1630392" cy="5801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4048" lvl="2" indent="0">
              <a:buNone/>
            </a:pPr>
            <a:r>
              <a:rPr lang="en-US"/>
              <a:t>lily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41433A-E94C-1F01-291F-D765FDE4E8C9}"/>
              </a:ext>
            </a:extLst>
          </p:cNvPr>
          <p:cNvCxnSpPr>
            <a:stCxn id="2" idx="2"/>
          </p:cNvCxnSpPr>
          <p:nvPr/>
        </p:nvCxnSpPr>
        <p:spPr>
          <a:xfrm flipH="1">
            <a:off x="6096000" y="1737360"/>
            <a:ext cx="0" cy="443052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DD4F11-D7B9-F05A-93C8-3F12774C3562}"/>
              </a:ext>
            </a:extLst>
          </p:cNvPr>
          <p:cNvSpPr txBox="1"/>
          <p:nvPr/>
        </p:nvSpPr>
        <p:spPr>
          <a:xfrm>
            <a:off x="6352757" y="1813013"/>
            <a:ext cx="480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Shakespeare’s Lemmatized Words</a:t>
            </a:r>
          </a:p>
        </p:txBody>
      </p:sp>
    </p:spTree>
    <p:extLst>
      <p:ext uri="{BB962C8B-B14F-4D97-AF65-F5344CB8AC3E}">
        <p14:creationId xmlns:p14="http://schemas.microsoft.com/office/powerpoint/2010/main" val="32138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C6ED17B-844E-6E7F-1F61-2F8BEB71AA84}"/>
              </a:ext>
            </a:extLst>
          </p:cNvPr>
          <p:cNvSpPr/>
          <p:nvPr/>
        </p:nvSpPr>
        <p:spPr>
          <a:xfrm>
            <a:off x="8626857" y="3912095"/>
            <a:ext cx="2528405" cy="18848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>
              <a:buNone/>
            </a:pPr>
            <a:r>
              <a:rPr lang="en-US" sz="1400"/>
              <a:t>Shakespeare’s Stopwords:</a:t>
            </a:r>
          </a:p>
          <a:p>
            <a:pPr marL="201168" lvl="1" indent="0">
              <a:buNone/>
            </a:pPr>
            <a:endParaRPr lang="en-US" sz="1400"/>
          </a:p>
          <a:p>
            <a:pPr marL="201168" lvl="1" indent="0">
              <a:buNone/>
            </a:pPr>
            <a:endParaRPr lang="en-US" sz="1400"/>
          </a:p>
          <a:p>
            <a:pPr marL="201168" lvl="1" indent="0">
              <a:buNone/>
            </a:pPr>
            <a:endParaRPr lang="en-US" sz="1400"/>
          </a:p>
          <a:p>
            <a:pPr marL="201168" lvl="1" indent="0">
              <a:buNone/>
            </a:pPr>
            <a:endParaRPr lang="en-US" sz="1400"/>
          </a:p>
          <a:p>
            <a:pPr marL="201168" lvl="1" indent="0">
              <a:buNone/>
            </a:pPr>
            <a:endParaRPr lang="en-US" sz="1400"/>
          </a:p>
          <a:p>
            <a:pPr marL="201168" lvl="1" indent="0">
              <a:buNone/>
            </a:pPr>
            <a:endParaRPr lang="en-US" sz="1400"/>
          </a:p>
          <a:p>
            <a:pPr marL="201168" lvl="1" indent="0">
              <a:buNone/>
            </a:pPr>
            <a:endParaRPr 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10842-A01A-6FC2-2DDE-61854EAA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Lemmatized Graph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9A91D7-65C2-9708-0A35-D5214E5099E6}"/>
              </a:ext>
            </a:extLst>
          </p:cNvPr>
          <p:cNvSpPr/>
          <p:nvPr/>
        </p:nvSpPr>
        <p:spPr>
          <a:xfrm>
            <a:off x="1237673" y="2152073"/>
            <a:ext cx="1847272" cy="4802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Lyric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14BC8B-128A-AA6B-086F-0FEEEA89CD64}"/>
              </a:ext>
            </a:extLst>
          </p:cNvPr>
          <p:cNvSpPr/>
          <p:nvPr/>
        </p:nvSpPr>
        <p:spPr>
          <a:xfrm>
            <a:off x="3084945" y="2152073"/>
            <a:ext cx="4924522" cy="48029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>
              <a:buNone/>
            </a:pPr>
            <a:r>
              <a:rPr lang="en-US"/>
              <a:t>When I do count the clock that tells the time,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D19A9D-F580-FB08-7385-C1F56D9E7732}"/>
              </a:ext>
            </a:extLst>
          </p:cNvPr>
          <p:cNvSpPr/>
          <p:nvPr/>
        </p:nvSpPr>
        <p:spPr>
          <a:xfrm>
            <a:off x="1237673" y="3038255"/>
            <a:ext cx="1847272" cy="48029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Word Tokenize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75BB-86F6-983E-218B-422A111B6F50}"/>
              </a:ext>
            </a:extLst>
          </p:cNvPr>
          <p:cNvSpPr/>
          <p:nvPr/>
        </p:nvSpPr>
        <p:spPr>
          <a:xfrm>
            <a:off x="3084945" y="3038255"/>
            <a:ext cx="4924522" cy="4802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>
              <a:buNone/>
            </a:pPr>
            <a:r>
              <a:rPr lang="en-US" sz="1600"/>
              <a:t>['when', '</a:t>
            </a:r>
            <a:r>
              <a:rPr lang="en-US" sz="1600" err="1"/>
              <a:t>i</a:t>
            </a:r>
            <a:r>
              <a:rPr lang="en-US" sz="1600"/>
              <a:t>', 'do', 'count', 'the', 'clock', 'that', 'tells', 'the', 'time']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A8863C-0BDC-7992-5E2D-BB11B4FCF82D}"/>
              </a:ext>
            </a:extLst>
          </p:cNvPr>
          <p:cNvSpPr/>
          <p:nvPr/>
        </p:nvSpPr>
        <p:spPr>
          <a:xfrm>
            <a:off x="1237673" y="3926098"/>
            <a:ext cx="1847272" cy="4802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Filter Stopwords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570541-B24D-1A47-E679-C5265188D9AA}"/>
              </a:ext>
            </a:extLst>
          </p:cNvPr>
          <p:cNvSpPr/>
          <p:nvPr/>
        </p:nvSpPr>
        <p:spPr>
          <a:xfrm>
            <a:off x="3084945" y="3926098"/>
            <a:ext cx="4924522" cy="4802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>
              <a:buNone/>
            </a:pPr>
            <a:r>
              <a:rPr lang="en-US"/>
              <a:t>['count', 'clock', 'tells', 'time']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ECAF01-E3D8-D331-F021-548A17210B76}"/>
              </a:ext>
            </a:extLst>
          </p:cNvPr>
          <p:cNvSpPr/>
          <p:nvPr/>
        </p:nvSpPr>
        <p:spPr>
          <a:xfrm>
            <a:off x="1223917" y="4813941"/>
            <a:ext cx="1847272" cy="4802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to Graph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953597-4EF8-16A6-2991-6ABE991ED721}"/>
              </a:ext>
            </a:extLst>
          </p:cNvPr>
          <p:cNvSpPr/>
          <p:nvPr/>
        </p:nvSpPr>
        <p:spPr>
          <a:xfrm>
            <a:off x="3084945" y="4501655"/>
            <a:ext cx="1055065" cy="10550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163582-64FC-82C3-DFCD-7FFDEFB45953}"/>
              </a:ext>
            </a:extLst>
          </p:cNvPr>
          <p:cNvSpPr/>
          <p:nvPr/>
        </p:nvSpPr>
        <p:spPr>
          <a:xfrm>
            <a:off x="4374764" y="4526553"/>
            <a:ext cx="1055065" cy="10550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clock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85DAA-9E2B-CE84-C3DF-B28060B8CDFF}"/>
              </a:ext>
            </a:extLst>
          </p:cNvPr>
          <p:cNvSpPr/>
          <p:nvPr/>
        </p:nvSpPr>
        <p:spPr>
          <a:xfrm>
            <a:off x="5664583" y="4526553"/>
            <a:ext cx="1055065" cy="10550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tells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391C1D-88A3-04EC-8FB4-C8C1354BEFAB}"/>
              </a:ext>
            </a:extLst>
          </p:cNvPr>
          <p:cNvSpPr/>
          <p:nvPr/>
        </p:nvSpPr>
        <p:spPr>
          <a:xfrm>
            <a:off x="6954402" y="4526553"/>
            <a:ext cx="1055065" cy="10550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877DA955-5625-B859-8117-99728A6A753B}"/>
              </a:ext>
            </a:extLst>
          </p:cNvPr>
          <p:cNvSpPr/>
          <p:nvPr/>
        </p:nvSpPr>
        <p:spPr>
          <a:xfrm>
            <a:off x="4140010" y="4978186"/>
            <a:ext cx="234754" cy="151797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FEC82738-8E19-EF40-178E-015DFC656C63}"/>
              </a:ext>
            </a:extLst>
          </p:cNvPr>
          <p:cNvSpPr/>
          <p:nvPr/>
        </p:nvSpPr>
        <p:spPr>
          <a:xfrm>
            <a:off x="5429829" y="4978185"/>
            <a:ext cx="234754" cy="151797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DAB6BEEC-CF1E-2493-F736-22892728C43B}"/>
              </a:ext>
            </a:extLst>
          </p:cNvPr>
          <p:cNvSpPr/>
          <p:nvPr/>
        </p:nvSpPr>
        <p:spPr>
          <a:xfrm>
            <a:off x="6719648" y="4978184"/>
            <a:ext cx="234754" cy="151797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Notched Right 30">
            <a:extLst>
              <a:ext uri="{FF2B5EF4-FFF2-40B4-BE49-F238E27FC236}">
                <a16:creationId xmlns:a16="http://schemas.microsoft.com/office/drawing/2014/main" id="{D3B92947-02A3-0A86-5F8E-335D5D1BE4F0}"/>
              </a:ext>
            </a:extLst>
          </p:cNvPr>
          <p:cNvSpPr/>
          <p:nvPr/>
        </p:nvSpPr>
        <p:spPr>
          <a:xfrm rot="5400000">
            <a:off x="1963392" y="4506490"/>
            <a:ext cx="368326" cy="215921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73B90CFF-8555-E846-548A-6666037D6197}"/>
              </a:ext>
            </a:extLst>
          </p:cNvPr>
          <p:cNvSpPr/>
          <p:nvPr/>
        </p:nvSpPr>
        <p:spPr>
          <a:xfrm rot="5400000">
            <a:off x="1963392" y="3617238"/>
            <a:ext cx="368326" cy="215921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Notched Right 35">
            <a:extLst>
              <a:ext uri="{FF2B5EF4-FFF2-40B4-BE49-F238E27FC236}">
                <a16:creationId xmlns:a16="http://schemas.microsoft.com/office/drawing/2014/main" id="{76938F2A-AD7B-72E4-3B52-427D758615B4}"/>
              </a:ext>
            </a:extLst>
          </p:cNvPr>
          <p:cNvSpPr/>
          <p:nvPr/>
        </p:nvSpPr>
        <p:spPr>
          <a:xfrm rot="5400000">
            <a:off x="1963390" y="2727349"/>
            <a:ext cx="368326" cy="215921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613BAC-BF52-95E3-5BF6-33BF239A9F9B}"/>
              </a:ext>
            </a:extLst>
          </p:cNvPr>
          <p:cNvCxnSpPr/>
          <p:nvPr/>
        </p:nvCxnSpPr>
        <p:spPr>
          <a:xfrm flipH="1">
            <a:off x="8292548" y="1737360"/>
            <a:ext cx="0" cy="443052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C1550A-2184-FEAB-D013-9A77EDC2BBAB}"/>
              </a:ext>
            </a:extLst>
          </p:cNvPr>
          <p:cNvSpPr txBox="1"/>
          <p:nvPr/>
        </p:nvSpPr>
        <p:spPr>
          <a:xfrm>
            <a:off x="3395164" y="5651986"/>
            <a:ext cx="172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predecessor relationship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DE3CC5-0F26-6EDC-860B-44CFC3562AFC}"/>
              </a:ext>
            </a:extLst>
          </p:cNvPr>
          <p:cNvCxnSpPr>
            <a:cxnSpLocks/>
            <a:stCxn id="38" idx="0"/>
            <a:endCxn id="25" idx="2"/>
          </p:cNvCxnSpPr>
          <p:nvPr/>
        </p:nvCxnSpPr>
        <p:spPr>
          <a:xfrm flipV="1">
            <a:off x="4257387" y="5129983"/>
            <a:ext cx="41479" cy="52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EA38F4-E99B-4A88-B412-A03C75A8C2F6}"/>
              </a:ext>
            </a:extLst>
          </p:cNvPr>
          <p:cNvSpPr/>
          <p:nvPr/>
        </p:nvSpPr>
        <p:spPr>
          <a:xfrm>
            <a:off x="8626858" y="1841655"/>
            <a:ext cx="2528405" cy="18848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1168" lvl="1" indent="0">
              <a:buNone/>
            </a:pPr>
            <a:r>
              <a:rPr lang="en-US" sz="1400"/>
              <a:t>English Stopwords:</a:t>
            </a:r>
          </a:p>
          <a:p>
            <a:pPr marL="201168" lvl="1" indent="0">
              <a:buNone/>
            </a:pPr>
            <a:endParaRPr lang="en-US" sz="1400"/>
          </a:p>
          <a:p>
            <a:pPr marL="201168" lvl="1" indent="0">
              <a:buNone/>
            </a:pPr>
            <a:endParaRPr lang="en-US" sz="1400"/>
          </a:p>
          <a:p>
            <a:pPr marL="201168" lvl="1" indent="0">
              <a:buNone/>
            </a:pPr>
            <a:endParaRPr lang="en-US" sz="1400"/>
          </a:p>
          <a:p>
            <a:pPr marL="201168" lvl="1" indent="0">
              <a:buNone/>
            </a:pPr>
            <a:endParaRPr lang="en-US" sz="1400"/>
          </a:p>
          <a:p>
            <a:pPr marL="201168" lvl="1" indent="0">
              <a:buNone/>
            </a:pPr>
            <a:endParaRPr lang="en-US" sz="1400"/>
          </a:p>
          <a:p>
            <a:pPr marL="201168" lvl="1" indent="0">
              <a:buNone/>
            </a:pPr>
            <a:endParaRPr lang="en-US" sz="1400"/>
          </a:p>
          <a:p>
            <a:pPr marL="201168" lvl="1" indent="0">
              <a:buNone/>
            </a:pPr>
            <a:endParaRPr lang="en-US" sz="1400"/>
          </a:p>
        </p:txBody>
      </p:sp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67B9710A-71B4-A194-214F-A6CC3FFD6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91671"/>
              </p:ext>
            </p:extLst>
          </p:nvPr>
        </p:nvGraphicFramePr>
        <p:xfrm>
          <a:off x="8864452" y="2338523"/>
          <a:ext cx="2083632" cy="120251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4633">
                  <a:extLst>
                    <a:ext uri="{9D8B030D-6E8A-4147-A177-3AD203B41FA5}">
                      <a16:colId xmlns:a16="http://schemas.microsoft.com/office/drawing/2014/main" val="1447635014"/>
                    </a:ext>
                  </a:extLst>
                </a:gridCol>
                <a:gridCol w="502170">
                  <a:extLst>
                    <a:ext uri="{9D8B030D-6E8A-4147-A177-3AD203B41FA5}">
                      <a16:colId xmlns:a16="http://schemas.microsoft.com/office/drawing/2014/main" val="2401621230"/>
                    </a:ext>
                  </a:extLst>
                </a:gridCol>
                <a:gridCol w="605921">
                  <a:extLst>
                    <a:ext uri="{9D8B030D-6E8A-4147-A177-3AD203B41FA5}">
                      <a16:colId xmlns:a16="http://schemas.microsoft.com/office/drawing/2014/main" val="21307136"/>
                    </a:ext>
                  </a:extLst>
                </a:gridCol>
                <a:gridCol w="520908">
                  <a:extLst>
                    <a:ext uri="{9D8B030D-6E8A-4147-A177-3AD203B41FA5}">
                      <a16:colId xmlns:a16="http://schemas.microsoft.com/office/drawing/2014/main" val="348290082"/>
                    </a:ext>
                  </a:extLst>
                </a:gridCol>
              </a:tblGrid>
              <a:tr h="372656">
                <a:tc>
                  <a:txBody>
                    <a:bodyPr/>
                    <a:lstStyle/>
                    <a:p>
                      <a:r>
                        <a:rPr lang="en-US" sz="12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16582"/>
                  </a:ext>
                </a:extLst>
              </a:tr>
              <a:tr h="372656">
                <a:tc>
                  <a:txBody>
                    <a:bodyPr/>
                    <a:lstStyle/>
                    <a:p>
                      <a:r>
                        <a:rPr lang="en-US" sz="120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92006"/>
                  </a:ext>
                </a:extLst>
              </a:tr>
              <a:tr h="372656">
                <a:tc>
                  <a:txBody>
                    <a:bodyPr/>
                    <a:lstStyle/>
                    <a:p>
                      <a:r>
                        <a:rPr lang="en-US" sz="1200"/>
                        <a:t>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48676"/>
                  </a:ext>
                </a:extLst>
              </a:tr>
            </a:tbl>
          </a:graphicData>
        </a:graphic>
      </p:graphicFrame>
      <p:graphicFrame>
        <p:nvGraphicFramePr>
          <p:cNvPr id="49" name="Table 45">
            <a:extLst>
              <a:ext uri="{FF2B5EF4-FFF2-40B4-BE49-F238E27FC236}">
                <a16:creationId xmlns:a16="http://schemas.microsoft.com/office/drawing/2014/main" id="{E9ABE6E8-F1F3-A4DF-34CB-DB47B4D86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15897"/>
              </p:ext>
            </p:extLst>
          </p:nvPr>
        </p:nvGraphicFramePr>
        <p:xfrm>
          <a:off x="8863093" y="4354208"/>
          <a:ext cx="2083632" cy="120251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83361">
                  <a:extLst>
                    <a:ext uri="{9D8B030D-6E8A-4147-A177-3AD203B41FA5}">
                      <a16:colId xmlns:a16="http://schemas.microsoft.com/office/drawing/2014/main" val="1447635014"/>
                    </a:ext>
                  </a:extLst>
                </a:gridCol>
                <a:gridCol w="473442">
                  <a:extLst>
                    <a:ext uri="{9D8B030D-6E8A-4147-A177-3AD203B41FA5}">
                      <a16:colId xmlns:a16="http://schemas.microsoft.com/office/drawing/2014/main" val="2401621230"/>
                    </a:ext>
                  </a:extLst>
                </a:gridCol>
                <a:gridCol w="605921">
                  <a:extLst>
                    <a:ext uri="{9D8B030D-6E8A-4147-A177-3AD203B41FA5}">
                      <a16:colId xmlns:a16="http://schemas.microsoft.com/office/drawing/2014/main" val="21307136"/>
                    </a:ext>
                  </a:extLst>
                </a:gridCol>
                <a:gridCol w="520908">
                  <a:extLst>
                    <a:ext uri="{9D8B030D-6E8A-4147-A177-3AD203B41FA5}">
                      <a16:colId xmlns:a16="http://schemas.microsoft.com/office/drawing/2014/main" val="348290082"/>
                    </a:ext>
                  </a:extLst>
                </a:gridCol>
              </a:tblGrid>
              <a:tr h="372656">
                <a:tc>
                  <a:txBody>
                    <a:bodyPr/>
                    <a:lstStyle/>
                    <a:p>
                      <a:r>
                        <a:rPr lang="en-US" sz="1200"/>
                        <a:t>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thou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16582"/>
                  </a:ext>
                </a:extLst>
              </a:tr>
              <a:tr h="372656">
                <a:tc>
                  <a:txBody>
                    <a:bodyPr/>
                    <a:lstStyle/>
                    <a:p>
                      <a:r>
                        <a:rPr lang="en-US" sz="1200"/>
                        <a:t>dost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92006"/>
                  </a:ext>
                </a:extLst>
              </a:tr>
              <a:tr h="372656">
                <a:tc>
                  <a:txBody>
                    <a:bodyPr/>
                    <a:lstStyle/>
                    <a:p>
                      <a:r>
                        <a:rPr lang="en-US" sz="120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48676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B4E5D1-237C-E725-D31F-FF7ABBC3CAC0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 flipV="1">
            <a:off x="8009467" y="2784060"/>
            <a:ext cx="617391" cy="138218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AC1B65-2953-368C-4CD5-F887DCA0471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009467" y="4166244"/>
            <a:ext cx="647806" cy="82554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60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5" grpId="0" animBg="1"/>
      <p:bldP spid="36" grpId="0" animBg="1"/>
      <p:bldP spid="38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brush, tool&#10;&#10;Description automatically generated">
            <a:extLst>
              <a:ext uri="{FF2B5EF4-FFF2-40B4-BE49-F238E27FC236}">
                <a16:creationId xmlns:a16="http://schemas.microsoft.com/office/drawing/2014/main" id="{123C4489-1B14-A417-3CF3-7D1D96E8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09" y="1818168"/>
            <a:ext cx="5849782" cy="4215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6B45C-CF20-1017-097D-AF09E40D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877" y="1018285"/>
            <a:ext cx="10058400" cy="693004"/>
          </a:xfrm>
        </p:spPr>
        <p:txBody>
          <a:bodyPr>
            <a:normAutofit fontScale="90000"/>
          </a:bodyPr>
          <a:lstStyle/>
          <a:p>
            <a:r>
              <a:rPr lang="en-US"/>
              <a:t>Lemmatized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3429-8BF3-0FBC-4ADD-37912BED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100" y="2393233"/>
            <a:ext cx="2626777" cy="2076727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n-US" sz="2400">
                <a:cs typeface="Calibri"/>
              </a:rPr>
              <a:t>3893 Nodes</a:t>
            </a:r>
          </a:p>
          <a:p>
            <a:pPr marL="383540" lvl="1"/>
            <a:r>
              <a:rPr lang="en-US" sz="2400">
                <a:cs typeface="Calibri"/>
              </a:rPr>
              <a:t>7653 Edges</a:t>
            </a:r>
          </a:p>
          <a:p>
            <a:pPr marL="383540" lvl="1"/>
            <a:r>
              <a:rPr lang="en-US" sz="2400">
                <a:cs typeface="Calibri"/>
              </a:rPr>
              <a:t>54 Components</a:t>
            </a:r>
          </a:p>
          <a:p>
            <a:pPr marL="383540" lvl="1"/>
            <a:r>
              <a:rPr lang="en-US" sz="2400">
                <a:cs typeface="Calibri"/>
              </a:rPr>
              <a:t>Weighted</a:t>
            </a:r>
          </a:p>
          <a:p>
            <a:pPr marL="383540" lvl="1"/>
            <a:r>
              <a:rPr lang="en-US" sz="2400">
                <a:cs typeface="Calibri"/>
              </a:rPr>
              <a:t>Directed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57FAA9-92F2-AEE9-3BEE-98E896A69B1F}"/>
              </a:ext>
            </a:extLst>
          </p:cNvPr>
          <p:cNvSpPr txBox="1">
            <a:spLocks/>
          </p:cNvSpPr>
          <p:nvPr/>
        </p:nvSpPr>
        <p:spPr>
          <a:xfrm>
            <a:off x="4692116" y="5845069"/>
            <a:ext cx="2807768" cy="37703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The eye of Shakespeare</a:t>
            </a:r>
          </a:p>
        </p:txBody>
      </p:sp>
    </p:spTree>
    <p:extLst>
      <p:ext uri="{BB962C8B-B14F-4D97-AF65-F5344CB8AC3E}">
        <p14:creationId xmlns:p14="http://schemas.microsoft.com/office/powerpoint/2010/main" val="66504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3A83-27E9-176B-F75C-9EF3BD8D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– Lemmatized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C36D7D-35B3-7BED-45A8-D543AEF71129}"/>
              </a:ext>
            </a:extLst>
          </p:cNvPr>
          <p:cNvSpPr/>
          <p:nvPr/>
        </p:nvSpPr>
        <p:spPr>
          <a:xfrm>
            <a:off x="650488" y="2657708"/>
            <a:ext cx="2360340" cy="23231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Calibri"/>
              </a:rPr>
              <a:t>Diameter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662250-5D73-1354-F569-CF6FF20F9BCE}"/>
              </a:ext>
            </a:extLst>
          </p:cNvPr>
          <p:cNvSpPr/>
          <p:nvPr/>
        </p:nvSpPr>
        <p:spPr>
          <a:xfrm>
            <a:off x="3503340" y="2657709"/>
            <a:ext cx="2360339" cy="23231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Degree Distribution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A5C6D4-13C9-7E38-FB78-D9100B77A2F6}"/>
              </a:ext>
            </a:extLst>
          </p:cNvPr>
          <p:cNvSpPr/>
          <p:nvPr/>
        </p:nvSpPr>
        <p:spPr>
          <a:xfrm>
            <a:off x="6365486" y="2657709"/>
            <a:ext cx="2360339" cy="23231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Centrality Measures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1B35D-2E2D-C8C8-3662-4DF8FC13C0BC}"/>
              </a:ext>
            </a:extLst>
          </p:cNvPr>
          <p:cNvSpPr/>
          <p:nvPr/>
        </p:nvSpPr>
        <p:spPr>
          <a:xfrm>
            <a:off x="9218339" y="2657709"/>
            <a:ext cx="2360339" cy="23231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Community Detection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A8537-9519-0038-4DC4-A724D8423F37}"/>
              </a:ext>
            </a:extLst>
          </p:cNvPr>
          <p:cNvSpPr txBox="1"/>
          <p:nvPr/>
        </p:nvSpPr>
        <p:spPr>
          <a:xfrm>
            <a:off x="1217340" y="5092390"/>
            <a:ext cx="12359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Vocabulary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28DDD-BEA4-1A3F-7335-B0EEF11D8E87}"/>
              </a:ext>
            </a:extLst>
          </p:cNvPr>
          <p:cNvSpPr txBox="1"/>
          <p:nvPr/>
        </p:nvSpPr>
        <p:spPr>
          <a:xfrm>
            <a:off x="4070193" y="5092390"/>
            <a:ext cx="13381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Word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5E7FB-9498-2161-B46E-3F82D2FBCB48}"/>
              </a:ext>
            </a:extLst>
          </p:cNvPr>
          <p:cNvSpPr txBox="1"/>
          <p:nvPr/>
        </p:nvSpPr>
        <p:spPr>
          <a:xfrm>
            <a:off x="6830120" y="5092390"/>
            <a:ext cx="14310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Theme identification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34A23-08E0-60A5-303F-FC37C0F07569}"/>
              </a:ext>
            </a:extLst>
          </p:cNvPr>
          <p:cNvSpPr txBox="1"/>
          <p:nvPr/>
        </p:nvSpPr>
        <p:spPr>
          <a:xfrm>
            <a:off x="9627217" y="5092390"/>
            <a:ext cx="15239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Vocabulary used within those themes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5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68C9-0D41-149E-A734-F3E78F64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Analysis  - Diameter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3582-4359-AEC0-A2EB-0F28BA3E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Largest component: 3775 nodes, 7586 edges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Diameter: 17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Path:</a:t>
            </a:r>
            <a:endParaRPr lang="en-US">
              <a:latin typeface="Consolas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What does this tell us? Shakespeare has a large vocabulary and uses words with a variety of patterns.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6659FCB-BDFA-3982-A8D9-4B59F18BC1A2}"/>
              </a:ext>
            </a:extLst>
          </p:cNvPr>
          <p:cNvGrpSpPr/>
          <p:nvPr/>
        </p:nvGrpSpPr>
        <p:grpSpPr>
          <a:xfrm>
            <a:off x="399585" y="3243147"/>
            <a:ext cx="11504342" cy="1635511"/>
            <a:chOff x="362414" y="3819293"/>
            <a:chExt cx="11504342" cy="1635511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EFB366B-2762-E5E4-B084-737BEDB5C80C}"/>
                </a:ext>
              </a:extLst>
            </p:cNvPr>
            <p:cNvSpPr/>
            <p:nvPr/>
          </p:nvSpPr>
          <p:spPr>
            <a:xfrm>
              <a:off x="362414" y="4191000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Badness</a:t>
              </a:r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B08FA24-7E5B-A221-4D6E-0E1D74A9BEC8}"/>
                </a:ext>
              </a:extLst>
            </p:cNvPr>
            <p:cNvSpPr/>
            <p:nvPr/>
          </p:nvSpPr>
          <p:spPr>
            <a:xfrm>
              <a:off x="1579755" y="4191000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Reign</a:t>
              </a:r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7018987-14ED-A93E-898D-D3CDF8B6D8CB}"/>
                </a:ext>
              </a:extLst>
            </p:cNvPr>
            <p:cNvSpPr/>
            <p:nvPr/>
          </p:nvSpPr>
          <p:spPr>
            <a:xfrm>
              <a:off x="2797098" y="4191000"/>
              <a:ext cx="1189462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Disturbing</a:t>
              </a:r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7DA986E-2DA9-C477-F670-343492456ADC}"/>
                </a:ext>
              </a:extLst>
            </p:cNvPr>
            <p:cNvSpPr/>
            <p:nvPr/>
          </p:nvSpPr>
          <p:spPr>
            <a:xfrm>
              <a:off x="4116658" y="4191000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Jealousy</a:t>
              </a:r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C7270D7-5A5F-9601-C526-123C9DC7D181}"/>
                </a:ext>
              </a:extLst>
            </p:cNvPr>
            <p:cNvSpPr/>
            <p:nvPr/>
          </p:nvSpPr>
          <p:spPr>
            <a:xfrm>
              <a:off x="5333999" y="4191000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Sour</a:t>
              </a:r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F091AF9-5F6A-054E-E6A5-AAB0227E799A}"/>
                </a:ext>
              </a:extLst>
            </p:cNvPr>
            <p:cNvSpPr/>
            <p:nvPr/>
          </p:nvSpPr>
          <p:spPr>
            <a:xfrm>
              <a:off x="6551340" y="4191000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Taste</a:t>
              </a:r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3CADCC1-1F70-B0F1-8784-127BA7D1FA94}"/>
                </a:ext>
              </a:extLst>
            </p:cNvPr>
            <p:cNvSpPr/>
            <p:nvPr/>
          </p:nvSpPr>
          <p:spPr>
            <a:xfrm>
              <a:off x="7768681" y="4191000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Grief</a:t>
              </a:r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8BDDA70-F7F5-8B31-75CC-007F3EC1A79C}"/>
                </a:ext>
              </a:extLst>
            </p:cNvPr>
            <p:cNvSpPr/>
            <p:nvPr/>
          </p:nvSpPr>
          <p:spPr>
            <a:xfrm>
              <a:off x="8986022" y="4190999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One</a:t>
              </a:r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8AF95F8-370A-8E43-A279-8407150AC6AC}"/>
                </a:ext>
              </a:extLst>
            </p:cNvPr>
            <p:cNvSpPr/>
            <p:nvPr/>
          </p:nvSpPr>
          <p:spPr>
            <a:xfrm>
              <a:off x="10203364" y="4190999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Kiss</a:t>
              </a:r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C49DA79-AA52-08AF-8F18-DB8598B48ABB}"/>
                </a:ext>
              </a:extLst>
            </p:cNvPr>
            <p:cNvSpPr/>
            <p:nvPr/>
          </p:nvSpPr>
          <p:spPr>
            <a:xfrm>
              <a:off x="10203364" y="4757853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Die</a:t>
              </a:r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4F0328E-5610-7E76-0804-D0DC1871E9F6}"/>
                </a:ext>
              </a:extLst>
            </p:cNvPr>
            <p:cNvSpPr/>
            <p:nvPr/>
          </p:nvSpPr>
          <p:spPr>
            <a:xfrm>
              <a:off x="8986023" y="4757853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Sleep</a:t>
              </a:r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0D256FE-5A37-C011-FBCE-BCE3BBC984F7}"/>
                </a:ext>
              </a:extLst>
            </p:cNvPr>
            <p:cNvSpPr/>
            <p:nvPr/>
          </p:nvSpPr>
          <p:spPr>
            <a:xfrm>
              <a:off x="7675755" y="4757853"/>
              <a:ext cx="1189462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Witchcraft</a:t>
              </a:r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EB1F637-AD00-B3B2-B448-CB4432561591}"/>
                </a:ext>
              </a:extLst>
            </p:cNvPr>
            <p:cNvSpPr/>
            <p:nvPr/>
          </p:nvSpPr>
          <p:spPr>
            <a:xfrm>
              <a:off x="6458412" y="4757853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Charm</a:t>
              </a:r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CF2EFDB-3E85-38EF-CEDE-D732BD0CA9F7}"/>
                </a:ext>
              </a:extLst>
            </p:cNvPr>
            <p:cNvSpPr/>
            <p:nvPr/>
          </p:nvSpPr>
          <p:spPr>
            <a:xfrm>
              <a:off x="5250364" y="4757853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Firm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1213F2D-ED84-ACF9-1FD0-9BB901EAB090}"/>
                </a:ext>
              </a:extLst>
            </p:cNvPr>
            <p:cNvSpPr/>
            <p:nvPr/>
          </p:nvSpPr>
          <p:spPr>
            <a:xfrm>
              <a:off x="4042315" y="4757853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Soil</a:t>
              </a:r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77609E9-9A2B-4103-927C-B150640EC3FE}"/>
                </a:ext>
              </a:extLst>
            </p:cNvPr>
            <p:cNvSpPr/>
            <p:nvPr/>
          </p:nvSpPr>
          <p:spPr>
            <a:xfrm>
              <a:off x="1663388" y="4757853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Win</a:t>
              </a:r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9A1BAAE-E58F-AFB0-D140-4EE7D100B12D}"/>
                </a:ext>
              </a:extLst>
            </p:cNvPr>
            <p:cNvSpPr/>
            <p:nvPr/>
          </p:nvSpPr>
          <p:spPr>
            <a:xfrm>
              <a:off x="2852851" y="4757853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err="1">
                  <a:cs typeface="Calibri"/>
                </a:rPr>
                <a:t>Wat'ry</a:t>
              </a:r>
              <a:endParaRPr lang="en-US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FC56629-B91D-EF6C-5D3E-7C2F200033E9}"/>
                </a:ext>
              </a:extLst>
            </p:cNvPr>
            <p:cNvSpPr/>
            <p:nvPr/>
          </p:nvSpPr>
          <p:spPr>
            <a:xfrm>
              <a:off x="455340" y="4757853"/>
              <a:ext cx="1087243" cy="33453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Main</a:t>
              </a:r>
              <a:endParaRPr lang="en-US"/>
            </a:p>
          </p:txBody>
        </p:sp>
        <p:sp>
          <p:nvSpPr>
            <p:cNvPr id="62" name="Arrow: U-Turn 61">
              <a:extLst>
                <a:ext uri="{FF2B5EF4-FFF2-40B4-BE49-F238E27FC236}">
                  <a16:creationId xmlns:a16="http://schemas.microsoft.com/office/drawing/2014/main" id="{3DF1A39F-62B3-936C-DD94-B402BD634279}"/>
                </a:ext>
              </a:extLst>
            </p:cNvPr>
            <p:cNvSpPr/>
            <p:nvPr/>
          </p:nvSpPr>
          <p:spPr>
            <a:xfrm rot="5400000">
              <a:off x="10839915" y="4427963"/>
              <a:ext cx="1589048" cy="464634"/>
            </a:xfrm>
            <a:prstGeom prst="utur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3409611B-AE7D-D593-D093-064C6A4EDAFF}"/>
                </a:ext>
              </a:extLst>
            </p:cNvPr>
            <p:cNvSpPr/>
            <p:nvPr/>
          </p:nvSpPr>
          <p:spPr>
            <a:xfrm>
              <a:off x="1012901" y="3819293"/>
              <a:ext cx="9729439" cy="17656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391EBC77-A5F1-3683-AC4B-41821C2AE89A}"/>
                </a:ext>
              </a:extLst>
            </p:cNvPr>
            <p:cNvSpPr/>
            <p:nvPr/>
          </p:nvSpPr>
          <p:spPr>
            <a:xfrm rot="10800000">
              <a:off x="1012901" y="5278244"/>
              <a:ext cx="9729439" cy="17656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96545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Retrospect</vt:lpstr>
      <vt:lpstr>Shakespeare Analysis</vt:lpstr>
      <vt:lpstr>Agenda</vt:lpstr>
      <vt:lpstr>Objectives</vt:lpstr>
      <vt:lpstr>Getting the Data</vt:lpstr>
      <vt:lpstr>Lemmatization</vt:lpstr>
      <vt:lpstr>Lemmatized Graph</vt:lpstr>
      <vt:lpstr>Lemmatized Graph</vt:lpstr>
      <vt:lpstr>Analysis – Lemmatized Graph</vt:lpstr>
      <vt:lpstr>Analysis  - Diameter</vt:lpstr>
      <vt:lpstr>Analysis – Degree Distribution</vt:lpstr>
      <vt:lpstr>Analysis – Eigenvector Centrality</vt:lpstr>
      <vt:lpstr>Analysis – Betweenness Centrality</vt:lpstr>
      <vt:lpstr>Analysis – Community Detection</vt:lpstr>
      <vt:lpstr>Analysis – Community Detection</vt:lpstr>
      <vt:lpstr>Analysis – Community Detection</vt:lpstr>
      <vt:lpstr>Analysis – Community Detection</vt:lpstr>
      <vt:lpstr>Analysis – Community Detection</vt:lpstr>
      <vt:lpstr>Analysis – Community Detection</vt:lpstr>
      <vt:lpstr>Analysis – Community Detection</vt:lpstr>
      <vt:lpstr>Do Something Cool…</vt:lpstr>
      <vt:lpstr>What is Part of Speech (POS)?</vt:lpstr>
      <vt:lpstr>Part of Speech Graph</vt:lpstr>
      <vt:lpstr>Synthetic Shakespearean Sentences</vt:lpstr>
      <vt:lpstr>OpenAI curie</vt:lpstr>
      <vt:lpstr>Conclusion and 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Shakespeare Analysis</dc:title>
  <dc:creator>Devshan Renganathan</dc:creator>
  <cp:revision>10</cp:revision>
  <dcterms:created xsi:type="dcterms:W3CDTF">2023-04-18T16:59:03Z</dcterms:created>
  <dcterms:modified xsi:type="dcterms:W3CDTF">2023-05-02T16:38:00Z</dcterms:modified>
</cp:coreProperties>
</file>